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29"/>
  </p:handoutMasterIdLst>
  <p:sldIdLst>
    <p:sldId id="256" r:id="rId5"/>
    <p:sldId id="265" r:id="rId6"/>
    <p:sldId id="257" r:id="rId7"/>
    <p:sldId id="258" r:id="rId8"/>
    <p:sldId id="279" r:id="rId9"/>
    <p:sldId id="280" r:id="rId10"/>
    <p:sldId id="281" r:id="rId11"/>
    <p:sldId id="275" r:id="rId12"/>
    <p:sldId id="276" r:id="rId13"/>
    <p:sldId id="290" r:id="rId14"/>
    <p:sldId id="289" r:id="rId15"/>
    <p:sldId id="287" r:id="rId16"/>
    <p:sldId id="283" r:id="rId17"/>
    <p:sldId id="291" r:id="rId18"/>
    <p:sldId id="288" r:id="rId19"/>
    <p:sldId id="292" r:id="rId20"/>
    <p:sldId id="293" r:id="rId21"/>
    <p:sldId id="286" r:id="rId22"/>
    <p:sldId id="277" r:id="rId23"/>
    <p:sldId id="269" r:id="rId24"/>
    <p:sldId id="270" r:id="rId25"/>
    <p:sldId id="273" r:id="rId26"/>
    <p:sldId id="294" r:id="rId27"/>
    <p:sldId id="278" r:id="rId28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" initials="S" lastIdx="1" clrIdx="0">
    <p:extLst>
      <p:ext uri="{19B8F6BF-5375-455C-9EA6-DF929625EA0E}">
        <p15:presenceInfo xmlns:p15="http://schemas.microsoft.com/office/powerpoint/2012/main" userId="SC" providerId="None"/>
      </p:ext>
    </p:extLst>
  </p:cmAuthor>
  <p:cmAuthor id="2" name="Martyna Lancholc" initials="ML" lastIdx="13" clrIdx="1">
    <p:extLst>
      <p:ext uri="{19B8F6BF-5375-455C-9EA6-DF929625EA0E}">
        <p15:presenceInfo xmlns:p15="http://schemas.microsoft.com/office/powerpoint/2012/main" userId="Martyna Lanchol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CDF2E-054A-4C5C-ACC3-73295C1C2DC8}" v="1" dt="2021-02-22T13:02:22.640"/>
    <p1510:client id="{1E1BF928-7829-4AD7-889B-2B54DFF0A832}" v="55" dt="2021-02-22T13:19:06.583"/>
    <p1510:client id="{4C1D6A50-3C5B-4941-B9FC-C4A1DBEDDE70}" v="233" dt="2021-02-22T14:55:54.825"/>
    <p1510:client id="{512C9637-8108-463C-8FA9-DA80D6A626AB}" v="42" dt="2021-02-22T13:38:36.779"/>
    <p1510:client id="{B9B86F7C-56B6-47D4-8559-366A1D178E7C}" v="14" dt="2021-02-22T15:06:03.418"/>
    <p1510:client id="{E9D97E1D-378B-4DA6-91BB-DDB437DDF67D}" v="24" dt="2021-02-22T14:01:06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yna Lancholc" userId="S::mlancholc@eduwarszawa.pl::26d46a26-e67d-4eab-b136-b7400cc32f96" providerId="AD" clId="Web-{4C1D6A50-3C5B-4941-B9FC-C4A1DBEDDE70}"/>
    <pc:docChg chg="modSld">
      <pc:chgData name="Martyna Lancholc" userId="S::mlancholc@eduwarszawa.pl::26d46a26-e67d-4eab-b136-b7400cc32f96" providerId="AD" clId="Web-{4C1D6A50-3C5B-4941-B9FC-C4A1DBEDDE70}" dt="2021-02-22T14:55:54.825" v="135" actId="1076"/>
      <pc:docMkLst>
        <pc:docMk/>
      </pc:docMkLst>
      <pc:sldChg chg="addSp delSp modSp modCm">
        <pc:chgData name="Martyna Lancholc" userId="S::mlancholc@eduwarszawa.pl::26d46a26-e67d-4eab-b136-b7400cc32f96" providerId="AD" clId="Web-{4C1D6A50-3C5B-4941-B9FC-C4A1DBEDDE70}" dt="2021-02-22T14:41:45.835" v="29" actId="1076"/>
        <pc:sldMkLst>
          <pc:docMk/>
          <pc:sldMk cId="3650844975" sldId="256"/>
        </pc:sldMkLst>
        <pc:spChg chg="mod">
          <ac:chgData name="Martyna Lancholc" userId="S::mlancholc@eduwarszawa.pl::26d46a26-e67d-4eab-b136-b7400cc32f96" providerId="AD" clId="Web-{4C1D6A50-3C5B-4941-B9FC-C4A1DBEDDE70}" dt="2021-02-22T14:38:47.658" v="7" actId="20577"/>
          <ac:spMkLst>
            <pc:docMk/>
            <pc:sldMk cId="3650844975" sldId="256"/>
            <ac:spMk id="2" creationId="{00000000-0000-0000-0000-000000000000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41:45.835" v="29" actId="1076"/>
          <ac:spMkLst>
            <pc:docMk/>
            <pc:sldMk cId="3650844975" sldId="256"/>
            <ac:spMk id="6" creationId="{B86E06D6-47E8-4368-930D-B340145D82F8}"/>
          </ac:spMkLst>
        </pc:spChg>
        <pc:picChg chg="add del mod">
          <ac:chgData name="Martyna Lancholc" userId="S::mlancholc@eduwarszawa.pl::26d46a26-e67d-4eab-b136-b7400cc32f96" providerId="AD" clId="Web-{4C1D6A50-3C5B-4941-B9FC-C4A1DBEDDE70}" dt="2021-02-22T14:38:21.470" v="3"/>
          <ac:picMkLst>
            <pc:docMk/>
            <pc:sldMk cId="3650844975" sldId="256"/>
            <ac:picMk id="4" creationId="{ABE3359F-BEA8-4B7D-A85D-4BD7471FE660}"/>
          </ac:picMkLst>
        </pc:picChg>
      </pc:sldChg>
      <pc:sldChg chg="addSp modSp">
        <pc:chgData name="Martyna Lancholc" userId="S::mlancholc@eduwarszawa.pl::26d46a26-e67d-4eab-b136-b7400cc32f96" providerId="AD" clId="Web-{4C1D6A50-3C5B-4941-B9FC-C4A1DBEDDE70}" dt="2021-02-22T14:46:10.310" v="64" actId="1076"/>
        <pc:sldMkLst>
          <pc:docMk/>
          <pc:sldMk cId="656219396" sldId="257"/>
        </pc:sldMkLst>
        <pc:spChg chg="mod">
          <ac:chgData name="Martyna Lancholc" userId="S::mlancholc@eduwarszawa.pl::26d46a26-e67d-4eab-b136-b7400cc32f96" providerId="AD" clId="Web-{4C1D6A50-3C5B-4941-B9FC-C4A1DBEDDE70}" dt="2021-02-22T14:46:01.107" v="63" actId="20577"/>
          <ac:spMkLst>
            <pc:docMk/>
            <pc:sldMk cId="656219396" sldId="257"/>
            <ac:spMk id="2" creationId="{00000000-0000-0000-0000-000000000000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46:10.310" v="64" actId="1076"/>
          <ac:spMkLst>
            <pc:docMk/>
            <pc:sldMk cId="656219396" sldId="257"/>
            <ac:spMk id="5" creationId="{6BB860EF-C077-4084-AA8B-84929688D3DC}"/>
          </ac:spMkLst>
        </pc:spChg>
      </pc:sldChg>
      <pc:sldChg chg="addSp delSp modSp">
        <pc:chgData name="Martyna Lancholc" userId="S::mlancholc@eduwarszawa.pl::26d46a26-e67d-4eab-b136-b7400cc32f96" providerId="AD" clId="Web-{4C1D6A50-3C5B-4941-B9FC-C4A1DBEDDE70}" dt="2021-02-22T14:45:01.730" v="60" actId="1076"/>
        <pc:sldMkLst>
          <pc:docMk/>
          <pc:sldMk cId="4057779663" sldId="265"/>
        </pc:sldMkLst>
        <pc:spChg chg="mod">
          <ac:chgData name="Martyna Lancholc" userId="S::mlancholc@eduwarszawa.pl::26d46a26-e67d-4eab-b136-b7400cc32f96" providerId="AD" clId="Web-{4C1D6A50-3C5B-4941-B9FC-C4A1DBEDDE70}" dt="2021-02-22T14:41:55.726" v="31" actId="20577"/>
          <ac:spMkLst>
            <pc:docMk/>
            <pc:sldMk cId="4057779663" sldId="265"/>
            <ac:spMk id="2" creationId="{00000000-0000-0000-0000-000000000000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42:37.992" v="38" actId="20577"/>
          <ac:spMkLst>
            <pc:docMk/>
            <pc:sldMk cId="4057779663" sldId="265"/>
            <ac:spMk id="5" creationId="{BDDBA85A-4334-40BB-B4C2-5E084ED5893C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43:18.665" v="44" actId="20577"/>
          <ac:spMkLst>
            <pc:docMk/>
            <pc:sldMk cId="4057779663" sldId="265"/>
            <ac:spMk id="7" creationId="{02294C0B-3608-493B-BAC4-03070AACB230}"/>
          </ac:spMkLst>
        </pc:spChg>
        <pc:spChg chg="add del mod">
          <ac:chgData name="Martyna Lancholc" userId="S::mlancholc@eduwarszawa.pl::26d46a26-e67d-4eab-b136-b7400cc32f96" providerId="AD" clId="Web-{4C1D6A50-3C5B-4941-B9FC-C4A1DBEDDE70}" dt="2021-02-22T14:43:53.010" v="50"/>
          <ac:spMkLst>
            <pc:docMk/>
            <pc:sldMk cId="4057779663" sldId="265"/>
            <ac:spMk id="9" creationId="{9C91D300-384E-44F6-BB96-02C182E5EE29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45:01.730" v="60" actId="1076"/>
          <ac:spMkLst>
            <pc:docMk/>
            <pc:sldMk cId="4057779663" sldId="265"/>
            <ac:spMk id="11" creationId="{E5E61475-D548-419B-B13D-F7BA628B86EE}"/>
          </ac:spMkLst>
        </pc:spChg>
      </pc:sldChg>
      <pc:sldChg chg="addSp modSp">
        <pc:chgData name="Martyna Lancholc" userId="S::mlancholc@eduwarszawa.pl::26d46a26-e67d-4eab-b136-b7400cc32f96" providerId="AD" clId="Web-{4C1D6A50-3C5B-4941-B9FC-C4A1DBEDDE70}" dt="2021-02-22T14:55:54.825" v="135" actId="1076"/>
        <pc:sldMkLst>
          <pc:docMk/>
          <pc:sldMk cId="317275175" sldId="269"/>
        </pc:sldMkLst>
        <pc:spChg chg="mod">
          <ac:chgData name="Martyna Lancholc" userId="S::mlancholc@eduwarszawa.pl::26d46a26-e67d-4eab-b136-b7400cc32f96" providerId="AD" clId="Web-{4C1D6A50-3C5B-4941-B9FC-C4A1DBEDDE70}" dt="2021-02-22T14:51:42.647" v="107" actId="20577"/>
          <ac:spMkLst>
            <pc:docMk/>
            <pc:sldMk cId="317275175" sldId="269"/>
            <ac:spMk id="2" creationId="{00000000-0000-0000-0000-000000000000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55:54.825" v="135" actId="1076"/>
          <ac:spMkLst>
            <pc:docMk/>
            <pc:sldMk cId="317275175" sldId="269"/>
            <ac:spMk id="5" creationId="{1CB761E4-B0A4-4D65-9A2A-010BB949C00C}"/>
          </ac:spMkLst>
        </pc:spChg>
      </pc:sldChg>
      <pc:sldChg chg="addSp delSp modSp">
        <pc:chgData name="Martyna Lancholc" userId="S::mlancholc@eduwarszawa.pl::26d46a26-e67d-4eab-b136-b7400cc32f96" providerId="AD" clId="Web-{4C1D6A50-3C5B-4941-B9FC-C4A1DBEDDE70}" dt="2021-02-22T14:55:19.699" v="133" actId="1076"/>
        <pc:sldMkLst>
          <pc:docMk/>
          <pc:sldMk cId="0" sldId="273"/>
        </pc:sldMkLst>
        <pc:spChg chg="mod">
          <ac:chgData name="Martyna Lancholc" userId="S::mlancholc@eduwarszawa.pl::26d46a26-e67d-4eab-b136-b7400cc32f96" providerId="AD" clId="Web-{4C1D6A50-3C5B-4941-B9FC-C4A1DBEDDE70}" dt="2021-02-22T14:52:43.086" v="121" actId="20577"/>
          <ac:spMkLst>
            <pc:docMk/>
            <pc:sldMk cId="0" sldId="273"/>
            <ac:spMk id="2" creationId="{00000000-0000-0000-0000-000000000000}"/>
          </ac:spMkLst>
        </pc:spChg>
        <pc:spChg chg="add del">
          <ac:chgData name="Martyna Lancholc" userId="S::mlancholc@eduwarszawa.pl::26d46a26-e67d-4eab-b136-b7400cc32f96" providerId="AD" clId="Web-{4C1D6A50-3C5B-4941-B9FC-C4A1DBEDDE70}" dt="2021-02-22T14:52:39.601" v="119"/>
          <ac:spMkLst>
            <pc:docMk/>
            <pc:sldMk cId="0" sldId="273"/>
            <ac:spMk id="5" creationId="{91644312-1BBB-4BD1-9001-FF10323DBA49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53:17.977" v="125" actId="1076"/>
          <ac:spMkLst>
            <pc:docMk/>
            <pc:sldMk cId="0" sldId="273"/>
            <ac:spMk id="7" creationId="{DA8ED62B-1FEA-477B-95E6-FCE2F73E447A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55:19.699" v="133" actId="1076"/>
          <ac:spMkLst>
            <pc:docMk/>
            <pc:sldMk cId="0" sldId="273"/>
            <ac:spMk id="9" creationId="{115C8453-8E31-49F9-B3B4-DF76012CE643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54:38.573" v="131" actId="1076"/>
          <ac:spMkLst>
            <pc:docMk/>
            <pc:sldMk cId="0" sldId="273"/>
            <ac:spMk id="10" creationId="{58A073E5-EE2D-4FAC-B049-61165DAA7EBD}"/>
          </ac:spMkLst>
        </pc:spChg>
      </pc:sldChg>
      <pc:sldChg chg="addSp delSp modSp delCm">
        <pc:chgData name="Martyna Lancholc" userId="S::mlancholc@eduwarszawa.pl::26d46a26-e67d-4eab-b136-b7400cc32f96" providerId="AD" clId="Web-{4C1D6A50-3C5B-4941-B9FC-C4A1DBEDDE70}" dt="2021-02-22T14:49:24.190" v="89" actId="20577"/>
        <pc:sldMkLst>
          <pc:docMk/>
          <pc:sldMk cId="2935052452" sldId="275"/>
        </pc:sldMkLst>
        <pc:spChg chg="add mod">
          <ac:chgData name="Martyna Lancholc" userId="S::mlancholc@eduwarszawa.pl::26d46a26-e67d-4eab-b136-b7400cc32f96" providerId="AD" clId="Web-{4C1D6A50-3C5B-4941-B9FC-C4A1DBEDDE70}" dt="2021-02-22T14:47:17.968" v="72" actId="1076"/>
          <ac:spMkLst>
            <pc:docMk/>
            <pc:sldMk cId="2935052452" sldId="275"/>
            <ac:spMk id="2" creationId="{861210D0-1F04-4703-ACC1-E7625A8A4098}"/>
          </ac:spMkLst>
        </pc:spChg>
        <pc:spChg chg="mod">
          <ac:chgData name="Martyna Lancholc" userId="S::mlancholc@eduwarszawa.pl::26d46a26-e67d-4eab-b136-b7400cc32f96" providerId="AD" clId="Web-{4C1D6A50-3C5B-4941-B9FC-C4A1DBEDDE70}" dt="2021-02-22T14:49:24.190" v="89" actId="20577"/>
          <ac:spMkLst>
            <pc:docMk/>
            <pc:sldMk cId="2935052452" sldId="275"/>
            <ac:spMk id="3" creationId="{00000000-0000-0000-0000-000000000000}"/>
          </ac:spMkLst>
        </pc:spChg>
        <pc:spChg chg="add del mod">
          <ac:chgData name="Martyna Lancholc" userId="S::mlancholc@eduwarszawa.pl::26d46a26-e67d-4eab-b136-b7400cc32f96" providerId="AD" clId="Web-{4C1D6A50-3C5B-4941-B9FC-C4A1DBEDDE70}" dt="2021-02-22T14:48:14.391" v="81"/>
          <ac:spMkLst>
            <pc:docMk/>
            <pc:sldMk cId="2935052452" sldId="275"/>
            <ac:spMk id="6" creationId="{1788244B-A675-4B8D-A7AC-2AA04A975A44}"/>
          </ac:spMkLst>
        </pc:spChg>
        <pc:spChg chg="add del">
          <ac:chgData name="Martyna Lancholc" userId="S::mlancholc@eduwarszawa.pl::26d46a26-e67d-4eab-b136-b7400cc32f96" providerId="AD" clId="Web-{4C1D6A50-3C5B-4941-B9FC-C4A1DBEDDE70}" dt="2021-02-22T14:48:48.205" v="87"/>
          <ac:spMkLst>
            <pc:docMk/>
            <pc:sldMk cId="2935052452" sldId="275"/>
            <ac:spMk id="8" creationId="{540C62D2-CD10-453D-89D4-CCF711A82CB1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48:36.923" v="86" actId="1076"/>
          <ac:spMkLst>
            <pc:docMk/>
            <pc:sldMk cId="2935052452" sldId="275"/>
            <ac:spMk id="10" creationId="{41587ADD-49BF-43E3-8682-86841C21667C}"/>
          </ac:spMkLst>
        </pc:spChg>
      </pc:sldChg>
      <pc:sldChg chg="addSp modSp">
        <pc:chgData name="Martyna Lancholc" userId="S::mlancholc@eduwarszawa.pl::26d46a26-e67d-4eab-b136-b7400cc32f96" providerId="AD" clId="Web-{4C1D6A50-3C5B-4941-B9FC-C4A1DBEDDE70}" dt="2021-02-22T14:51:16.427" v="105" actId="1076"/>
        <pc:sldMkLst>
          <pc:docMk/>
          <pc:sldMk cId="1501975941" sldId="276"/>
        </pc:sldMkLst>
        <pc:spChg chg="mod">
          <ac:chgData name="Martyna Lancholc" userId="S::mlancholc@eduwarszawa.pl::26d46a26-e67d-4eab-b136-b7400cc32f96" providerId="AD" clId="Web-{4C1D6A50-3C5B-4941-B9FC-C4A1DBEDDE70}" dt="2021-02-22T14:50:05.738" v="96" actId="20577"/>
          <ac:spMkLst>
            <pc:docMk/>
            <pc:sldMk cId="1501975941" sldId="276"/>
            <ac:spMk id="2" creationId="{00000000-0000-0000-0000-000000000000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51:16.427" v="105" actId="1076"/>
          <ac:spMkLst>
            <pc:docMk/>
            <pc:sldMk cId="1501975941" sldId="276"/>
            <ac:spMk id="5" creationId="{A0CCFF64-1709-4C1D-A29D-64A0F2CD3359}"/>
          </ac:spMkLst>
        </pc:spChg>
        <pc:spChg chg="add mod">
          <ac:chgData name="Martyna Lancholc" userId="S::mlancholc@eduwarszawa.pl::26d46a26-e67d-4eab-b136-b7400cc32f96" providerId="AD" clId="Web-{4C1D6A50-3C5B-4941-B9FC-C4A1DBEDDE70}" dt="2021-02-22T14:50:57.098" v="103" actId="1076"/>
          <ac:spMkLst>
            <pc:docMk/>
            <pc:sldMk cId="1501975941" sldId="276"/>
            <ac:spMk id="7" creationId="{5343DA92-A91B-4631-9AEB-D4518E20D7AA}"/>
          </ac:spMkLst>
        </pc:spChg>
      </pc:sldChg>
    </pc:docChg>
  </pc:docChgLst>
  <pc:docChgLst>
    <pc:chgData name="Sylwia Czykier" userId="S::sczykier@eduwarszawa.pl::45f71ea4-2af7-4262-b325-bfed2be31c65" providerId="AD" clId="Web-{512C9637-8108-463C-8FA9-DA80D6A626AB}"/>
    <pc:docChg chg="modSld">
      <pc:chgData name="Sylwia Czykier" userId="S::sczykier@eduwarszawa.pl::45f71ea4-2af7-4262-b325-bfed2be31c65" providerId="AD" clId="Web-{512C9637-8108-463C-8FA9-DA80D6A626AB}" dt="2021-02-22T13:38:36.779" v="17"/>
      <pc:docMkLst>
        <pc:docMk/>
      </pc:docMkLst>
      <pc:sldChg chg="modSp">
        <pc:chgData name="Sylwia Czykier" userId="S::sczykier@eduwarszawa.pl::45f71ea4-2af7-4262-b325-bfed2be31c65" providerId="AD" clId="Web-{512C9637-8108-463C-8FA9-DA80D6A626AB}" dt="2021-02-22T13:31:28.773" v="0" actId="20577"/>
        <pc:sldMkLst>
          <pc:docMk/>
          <pc:sldMk cId="3650844975" sldId="256"/>
        </pc:sldMkLst>
        <pc:spChg chg="mod">
          <ac:chgData name="Sylwia Czykier" userId="S::sczykier@eduwarszawa.pl::45f71ea4-2af7-4262-b325-bfed2be31c65" providerId="AD" clId="Web-{512C9637-8108-463C-8FA9-DA80D6A626AB}" dt="2021-02-22T13:31:28.773" v="0" actId="20577"/>
          <ac:spMkLst>
            <pc:docMk/>
            <pc:sldMk cId="3650844975" sldId="256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4:04.353" v="2" actId="20577"/>
        <pc:sldMkLst>
          <pc:docMk/>
          <pc:sldMk cId="656219396" sldId="257"/>
        </pc:sldMkLst>
        <pc:spChg chg="mod">
          <ac:chgData name="Sylwia Czykier" userId="S::sczykier@eduwarszawa.pl::45f71ea4-2af7-4262-b325-bfed2be31c65" providerId="AD" clId="Web-{512C9637-8108-463C-8FA9-DA80D6A626AB}" dt="2021-02-22T13:34:04.353" v="2" actId="20577"/>
          <ac:spMkLst>
            <pc:docMk/>
            <pc:sldMk cId="656219396" sldId="257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4:22.541" v="7" actId="20577"/>
        <pc:sldMkLst>
          <pc:docMk/>
          <pc:sldMk cId="3390872574" sldId="258"/>
        </pc:sldMkLst>
        <pc:spChg chg="mod">
          <ac:chgData name="Sylwia Czykier" userId="S::sczykier@eduwarszawa.pl::45f71ea4-2af7-4262-b325-bfed2be31c65" providerId="AD" clId="Web-{512C9637-8108-463C-8FA9-DA80D6A626AB}" dt="2021-02-22T13:34:22.541" v="7" actId="20577"/>
          <ac:spMkLst>
            <pc:docMk/>
            <pc:sldMk cId="3390872574" sldId="258"/>
            <ac:spMk id="3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4:54.995" v="9" actId="20577"/>
        <pc:sldMkLst>
          <pc:docMk/>
          <pc:sldMk cId="4057779663" sldId="265"/>
        </pc:sldMkLst>
        <pc:spChg chg="mod">
          <ac:chgData name="Sylwia Czykier" userId="S::sczykier@eduwarszawa.pl::45f71ea4-2af7-4262-b325-bfed2be31c65" providerId="AD" clId="Web-{512C9637-8108-463C-8FA9-DA80D6A626AB}" dt="2021-02-22T13:34:54.995" v="9" actId="20577"/>
          <ac:spMkLst>
            <pc:docMk/>
            <pc:sldMk cId="4057779663" sldId="265"/>
            <ac:spMk id="3" creationId="{00000000-0000-0000-0000-000000000000}"/>
          </ac:spMkLst>
        </pc:spChg>
      </pc:sldChg>
      <pc:sldChg chg="delCm">
        <pc:chgData name="Sylwia Czykier" userId="S::sczykier@eduwarszawa.pl::45f71ea4-2af7-4262-b325-bfed2be31c65" providerId="AD" clId="Web-{512C9637-8108-463C-8FA9-DA80D6A626AB}" dt="2021-02-22T13:38:36.779" v="17"/>
        <pc:sldMkLst>
          <pc:docMk/>
          <pc:sldMk cId="2317519530" sldId="278"/>
        </pc:sldMkLst>
      </pc:sldChg>
      <pc:sldChg chg="modSp">
        <pc:chgData name="Sylwia Czykier" userId="S::sczykier@eduwarszawa.pl::45f71ea4-2af7-4262-b325-bfed2be31c65" providerId="AD" clId="Web-{512C9637-8108-463C-8FA9-DA80D6A626AB}" dt="2021-02-22T13:35:47.933" v="12" actId="20577"/>
        <pc:sldMkLst>
          <pc:docMk/>
          <pc:sldMk cId="1013852713" sldId="287"/>
        </pc:sldMkLst>
        <pc:spChg chg="mod">
          <ac:chgData name="Sylwia Czykier" userId="S::sczykier@eduwarszawa.pl::45f71ea4-2af7-4262-b325-bfed2be31c65" providerId="AD" clId="Web-{512C9637-8108-463C-8FA9-DA80D6A626AB}" dt="2021-02-22T13:35:47.933" v="12" actId="20577"/>
          <ac:spMkLst>
            <pc:docMk/>
            <pc:sldMk cId="1013852713" sldId="287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6:03.824" v="14" actId="20577"/>
        <pc:sldMkLst>
          <pc:docMk/>
          <pc:sldMk cId="2151071971" sldId="288"/>
        </pc:sldMkLst>
        <pc:spChg chg="mod">
          <ac:chgData name="Sylwia Czykier" userId="S::sczykier@eduwarszawa.pl::45f71ea4-2af7-4262-b325-bfed2be31c65" providerId="AD" clId="Web-{512C9637-8108-463C-8FA9-DA80D6A626AB}" dt="2021-02-22T13:36:03.824" v="14" actId="20577"/>
          <ac:spMkLst>
            <pc:docMk/>
            <pc:sldMk cId="2151071971" sldId="288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5:38.917" v="11" actId="20577"/>
        <pc:sldMkLst>
          <pc:docMk/>
          <pc:sldMk cId="3210328789" sldId="289"/>
        </pc:sldMkLst>
        <pc:spChg chg="mod">
          <ac:chgData name="Sylwia Czykier" userId="S::sczykier@eduwarszawa.pl::45f71ea4-2af7-4262-b325-bfed2be31c65" providerId="AD" clId="Web-{512C9637-8108-463C-8FA9-DA80D6A626AB}" dt="2021-02-22T13:35:38.917" v="11" actId="20577"/>
          <ac:spMkLst>
            <pc:docMk/>
            <pc:sldMk cId="3210328789" sldId="289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5:31.761" v="10" actId="20577"/>
        <pc:sldMkLst>
          <pc:docMk/>
          <pc:sldMk cId="3209633905" sldId="290"/>
        </pc:sldMkLst>
        <pc:spChg chg="mod">
          <ac:chgData name="Sylwia Czykier" userId="S::sczykier@eduwarszawa.pl::45f71ea4-2af7-4262-b325-bfed2be31c65" providerId="AD" clId="Web-{512C9637-8108-463C-8FA9-DA80D6A626AB}" dt="2021-02-22T13:35:31.761" v="10" actId="20577"/>
          <ac:spMkLst>
            <pc:docMk/>
            <pc:sldMk cId="3209633905" sldId="290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5:57.417" v="13" actId="20577"/>
        <pc:sldMkLst>
          <pc:docMk/>
          <pc:sldMk cId="1634835439" sldId="291"/>
        </pc:sldMkLst>
        <pc:spChg chg="mod">
          <ac:chgData name="Sylwia Czykier" userId="S::sczykier@eduwarszawa.pl::45f71ea4-2af7-4262-b325-bfed2be31c65" providerId="AD" clId="Web-{512C9637-8108-463C-8FA9-DA80D6A626AB}" dt="2021-02-22T13:35:57.417" v="13" actId="20577"/>
          <ac:spMkLst>
            <pc:docMk/>
            <pc:sldMk cId="1634835439" sldId="291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512C9637-8108-463C-8FA9-DA80D6A626AB}" dt="2021-02-22T13:36:24.918" v="16" actId="20577"/>
        <pc:sldMkLst>
          <pc:docMk/>
          <pc:sldMk cId="1842768197" sldId="293"/>
        </pc:sldMkLst>
        <pc:spChg chg="mod">
          <ac:chgData name="Sylwia Czykier" userId="S::sczykier@eduwarszawa.pl::45f71ea4-2af7-4262-b325-bfed2be31c65" providerId="AD" clId="Web-{512C9637-8108-463C-8FA9-DA80D6A626AB}" dt="2021-02-22T13:36:24.918" v="16" actId="20577"/>
          <ac:spMkLst>
            <pc:docMk/>
            <pc:sldMk cId="1842768197" sldId="293"/>
            <ac:spMk id="9" creationId="{00000000-0000-0000-0000-000000000000}"/>
          </ac:spMkLst>
        </pc:spChg>
      </pc:sldChg>
    </pc:docChg>
  </pc:docChgLst>
  <pc:docChgLst>
    <pc:chgData name="Martyna Lancholc" userId="S::mlancholc@eduwarszawa.pl::26d46a26-e67d-4eab-b136-b7400cc32f96" providerId="AD" clId="Web-{B9B86F7C-56B6-47D4-8559-366A1D178E7C}"/>
    <pc:docChg chg="modSld">
      <pc:chgData name="Martyna Lancholc" userId="S::mlancholc@eduwarszawa.pl::26d46a26-e67d-4eab-b136-b7400cc32f96" providerId="AD" clId="Web-{B9B86F7C-56B6-47D4-8559-366A1D178E7C}" dt="2021-02-22T15:06:03.418" v="10" actId="1076"/>
      <pc:docMkLst>
        <pc:docMk/>
      </pc:docMkLst>
      <pc:sldChg chg="delCm">
        <pc:chgData name="Martyna Lancholc" userId="S::mlancholc@eduwarszawa.pl::26d46a26-e67d-4eab-b136-b7400cc32f96" providerId="AD" clId="Web-{B9B86F7C-56B6-47D4-8559-366A1D178E7C}" dt="2021-02-22T14:59:43.003" v="4"/>
        <pc:sldMkLst>
          <pc:docMk/>
          <pc:sldMk cId="3650844975" sldId="256"/>
        </pc:sldMkLst>
      </pc:sldChg>
      <pc:sldChg chg="delCm">
        <pc:chgData name="Martyna Lancholc" userId="S::mlancholc@eduwarszawa.pl::26d46a26-e67d-4eab-b136-b7400cc32f96" providerId="AD" clId="Web-{B9B86F7C-56B6-47D4-8559-366A1D178E7C}" dt="2021-02-22T15:00:06.066" v="6"/>
        <pc:sldMkLst>
          <pc:docMk/>
          <pc:sldMk cId="3390872574" sldId="258"/>
        </pc:sldMkLst>
      </pc:sldChg>
      <pc:sldChg chg="delCm">
        <pc:chgData name="Martyna Lancholc" userId="S::mlancholc@eduwarszawa.pl::26d46a26-e67d-4eab-b136-b7400cc32f96" providerId="AD" clId="Web-{B9B86F7C-56B6-47D4-8559-366A1D178E7C}" dt="2021-02-22T14:59:51.769" v="5"/>
        <pc:sldMkLst>
          <pc:docMk/>
          <pc:sldMk cId="4057779663" sldId="265"/>
        </pc:sldMkLst>
      </pc:sldChg>
      <pc:sldChg chg="modSp">
        <pc:chgData name="Martyna Lancholc" userId="S::mlancholc@eduwarszawa.pl::26d46a26-e67d-4eab-b136-b7400cc32f96" providerId="AD" clId="Web-{B9B86F7C-56B6-47D4-8559-366A1D178E7C}" dt="2021-02-22T15:06:03.418" v="10" actId="1076"/>
        <pc:sldMkLst>
          <pc:docMk/>
          <pc:sldMk cId="0" sldId="273"/>
        </pc:sldMkLst>
        <pc:spChg chg="mod">
          <ac:chgData name="Martyna Lancholc" userId="S::mlancholc@eduwarszawa.pl::26d46a26-e67d-4eab-b136-b7400cc32f96" providerId="AD" clId="Web-{B9B86F7C-56B6-47D4-8559-366A1D178E7C}" dt="2021-02-22T15:06:03.418" v="10" actId="1076"/>
          <ac:spMkLst>
            <pc:docMk/>
            <pc:sldMk cId="0" sldId="273"/>
            <ac:spMk id="7" creationId="{DA8ED62B-1FEA-477B-95E6-FCE2F73E447A}"/>
          </ac:spMkLst>
        </pc:spChg>
      </pc:sldChg>
      <pc:sldChg chg="modSp delCm">
        <pc:chgData name="Martyna Lancholc" userId="S::mlancholc@eduwarszawa.pl::26d46a26-e67d-4eab-b136-b7400cc32f96" providerId="AD" clId="Web-{B9B86F7C-56B6-47D4-8559-366A1D178E7C}" dt="2021-02-22T15:00:38.536" v="8" actId="20577"/>
        <pc:sldMkLst>
          <pc:docMk/>
          <pc:sldMk cId="2935052452" sldId="275"/>
        </pc:sldMkLst>
        <pc:spChg chg="mod">
          <ac:chgData name="Martyna Lancholc" userId="S::mlancholc@eduwarszawa.pl::26d46a26-e67d-4eab-b136-b7400cc32f96" providerId="AD" clId="Web-{B9B86F7C-56B6-47D4-8559-366A1D178E7C}" dt="2021-02-22T15:00:38.536" v="8" actId="20577"/>
          <ac:spMkLst>
            <pc:docMk/>
            <pc:sldMk cId="2935052452" sldId="275"/>
            <ac:spMk id="3" creationId="{00000000-0000-0000-0000-000000000000}"/>
          </ac:spMkLst>
        </pc:spChg>
      </pc:sldChg>
      <pc:sldChg chg="modSp">
        <pc:chgData name="Martyna Lancholc" userId="S::mlancholc@eduwarszawa.pl::26d46a26-e67d-4eab-b136-b7400cc32f96" providerId="AD" clId="Web-{B9B86F7C-56B6-47D4-8559-366A1D178E7C}" dt="2021-02-22T14:58:23.095" v="2" actId="1076"/>
        <pc:sldMkLst>
          <pc:docMk/>
          <pc:sldMk cId="1501975941" sldId="276"/>
        </pc:sldMkLst>
        <pc:spChg chg="mod">
          <ac:chgData name="Martyna Lancholc" userId="S::mlancholc@eduwarszawa.pl::26d46a26-e67d-4eab-b136-b7400cc32f96" providerId="AD" clId="Web-{B9B86F7C-56B6-47D4-8559-366A1D178E7C}" dt="2021-02-22T14:58:01.985" v="0" actId="1076"/>
          <ac:spMkLst>
            <pc:docMk/>
            <pc:sldMk cId="1501975941" sldId="276"/>
            <ac:spMk id="2" creationId="{00000000-0000-0000-0000-000000000000}"/>
          </ac:spMkLst>
        </pc:spChg>
        <pc:spChg chg="mod">
          <ac:chgData name="Martyna Lancholc" userId="S::mlancholc@eduwarszawa.pl::26d46a26-e67d-4eab-b136-b7400cc32f96" providerId="AD" clId="Web-{B9B86F7C-56B6-47D4-8559-366A1D178E7C}" dt="2021-02-22T14:58:09.454" v="1" actId="1076"/>
          <ac:spMkLst>
            <pc:docMk/>
            <pc:sldMk cId="1501975941" sldId="276"/>
            <ac:spMk id="5" creationId="{A0CCFF64-1709-4C1D-A29D-64A0F2CD3359}"/>
          </ac:spMkLst>
        </pc:spChg>
        <pc:spChg chg="mod">
          <ac:chgData name="Martyna Lancholc" userId="S::mlancholc@eduwarszawa.pl::26d46a26-e67d-4eab-b136-b7400cc32f96" providerId="AD" clId="Web-{B9B86F7C-56B6-47D4-8559-366A1D178E7C}" dt="2021-02-22T14:58:23.095" v="2" actId="1076"/>
          <ac:spMkLst>
            <pc:docMk/>
            <pc:sldMk cId="1501975941" sldId="276"/>
            <ac:spMk id="7" creationId="{5343DA92-A91B-4631-9AEB-D4518E20D7AA}"/>
          </ac:spMkLst>
        </pc:spChg>
      </pc:sldChg>
      <pc:sldChg chg="delCm">
        <pc:chgData name="Martyna Lancholc" userId="S::mlancholc@eduwarszawa.pl::26d46a26-e67d-4eab-b136-b7400cc32f96" providerId="AD" clId="Web-{B9B86F7C-56B6-47D4-8559-366A1D178E7C}" dt="2021-02-22T15:00:55.630" v="9"/>
        <pc:sldMkLst>
          <pc:docMk/>
          <pc:sldMk cId="3209633905" sldId="290"/>
        </pc:sldMkLst>
      </pc:sldChg>
    </pc:docChg>
  </pc:docChgLst>
  <pc:docChgLst>
    <pc:chgData name="Sylwia Czykier" userId="S::sczykier@eduwarszawa.pl::45f71ea4-2af7-4262-b325-bfed2be31c65" providerId="AD" clId="Web-{E9D97E1D-378B-4DA6-91BB-DDB437DDF67D}"/>
    <pc:docChg chg="modSld">
      <pc:chgData name="Sylwia Czykier" userId="S::sczykier@eduwarszawa.pl::45f71ea4-2af7-4262-b325-bfed2be31c65" providerId="AD" clId="Web-{E9D97E1D-378B-4DA6-91BB-DDB437DDF67D}" dt="2021-02-22T14:01:01.734" v="14" actId="20577"/>
      <pc:docMkLst>
        <pc:docMk/>
      </pc:docMkLst>
      <pc:sldChg chg="modSp">
        <pc:chgData name="Sylwia Czykier" userId="S::sczykier@eduwarszawa.pl::45f71ea4-2af7-4262-b325-bfed2be31c65" providerId="AD" clId="Web-{E9D97E1D-378B-4DA6-91BB-DDB437DDF67D}" dt="2021-02-22T14:00:22.749" v="11" actId="20577"/>
        <pc:sldMkLst>
          <pc:docMk/>
          <pc:sldMk cId="4057779663" sldId="265"/>
        </pc:sldMkLst>
        <pc:spChg chg="mod">
          <ac:chgData name="Sylwia Czykier" userId="S::sczykier@eduwarszawa.pl::45f71ea4-2af7-4262-b325-bfed2be31c65" providerId="AD" clId="Web-{E9D97E1D-378B-4DA6-91BB-DDB437DDF67D}" dt="2021-02-22T14:00:22.749" v="11" actId="20577"/>
          <ac:spMkLst>
            <pc:docMk/>
            <pc:sldMk cId="4057779663" sldId="265"/>
            <ac:spMk id="3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E9D97E1D-378B-4DA6-91BB-DDB437DDF67D}" dt="2021-02-22T13:59:10.420" v="2" actId="20577"/>
        <pc:sldMkLst>
          <pc:docMk/>
          <pc:sldMk cId="2935052452" sldId="275"/>
        </pc:sldMkLst>
        <pc:spChg chg="mod">
          <ac:chgData name="Sylwia Czykier" userId="S::sczykier@eduwarszawa.pl::45f71ea4-2af7-4262-b325-bfed2be31c65" providerId="AD" clId="Web-{E9D97E1D-378B-4DA6-91BB-DDB437DDF67D}" dt="2021-02-22T13:59:10.420" v="2" actId="20577"/>
          <ac:spMkLst>
            <pc:docMk/>
            <pc:sldMk cId="2935052452" sldId="275"/>
            <ac:spMk id="3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E9D97E1D-378B-4DA6-91BB-DDB437DDF67D}" dt="2021-02-22T14:00:46.733" v="12" actId="20577"/>
        <pc:sldMkLst>
          <pc:docMk/>
          <pc:sldMk cId="2178648483" sldId="279"/>
        </pc:sldMkLst>
        <pc:spChg chg="mod">
          <ac:chgData name="Sylwia Czykier" userId="S::sczykier@eduwarszawa.pl::45f71ea4-2af7-4262-b325-bfed2be31c65" providerId="AD" clId="Web-{E9D97E1D-378B-4DA6-91BB-DDB437DDF67D}" dt="2021-02-22T14:00:46.733" v="12" actId="20577"/>
          <ac:spMkLst>
            <pc:docMk/>
            <pc:sldMk cId="2178648483" sldId="279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E9D97E1D-378B-4DA6-91BB-DDB437DDF67D}" dt="2021-02-22T14:00:53.202" v="13" actId="20577"/>
        <pc:sldMkLst>
          <pc:docMk/>
          <pc:sldMk cId="1874932411" sldId="280"/>
        </pc:sldMkLst>
        <pc:spChg chg="mod">
          <ac:chgData name="Sylwia Czykier" userId="S::sczykier@eduwarszawa.pl::45f71ea4-2af7-4262-b325-bfed2be31c65" providerId="AD" clId="Web-{E9D97E1D-378B-4DA6-91BB-DDB437DDF67D}" dt="2021-02-22T14:00:53.202" v="13" actId="20577"/>
          <ac:spMkLst>
            <pc:docMk/>
            <pc:sldMk cId="1874932411" sldId="280"/>
            <ac:spMk id="2" creationId="{00000000-0000-0000-0000-000000000000}"/>
          </ac:spMkLst>
        </pc:spChg>
      </pc:sldChg>
      <pc:sldChg chg="modSp">
        <pc:chgData name="Sylwia Czykier" userId="S::sczykier@eduwarszawa.pl::45f71ea4-2af7-4262-b325-bfed2be31c65" providerId="AD" clId="Web-{E9D97E1D-378B-4DA6-91BB-DDB437DDF67D}" dt="2021-02-22T14:01:01.734" v="14" actId="20577"/>
        <pc:sldMkLst>
          <pc:docMk/>
          <pc:sldMk cId="2001688552" sldId="281"/>
        </pc:sldMkLst>
        <pc:spChg chg="mod">
          <ac:chgData name="Sylwia Czykier" userId="S::sczykier@eduwarszawa.pl::45f71ea4-2af7-4262-b325-bfed2be31c65" providerId="AD" clId="Web-{E9D97E1D-378B-4DA6-91BB-DDB437DDF67D}" dt="2021-02-22T14:01:01.734" v="14" actId="20577"/>
          <ac:spMkLst>
            <pc:docMk/>
            <pc:sldMk cId="2001688552" sldId="281"/>
            <ac:spMk id="2" creationId="{00000000-0000-0000-0000-000000000000}"/>
          </ac:spMkLst>
        </pc:spChg>
      </pc:sldChg>
    </pc:docChg>
  </pc:docChgLst>
  <pc:docChgLst>
    <pc:chgData name="Martyna Lancholc" userId="S::mlancholc@eduwarszawa.pl::26d46a26-e67d-4eab-b136-b7400cc32f96" providerId="AD" clId="Web-{151CDF2E-054A-4C5C-ACC3-73295C1C2DC8}"/>
    <pc:docChg chg="">
      <pc:chgData name="Martyna Lancholc" userId="S::mlancholc@eduwarszawa.pl::26d46a26-e67d-4eab-b136-b7400cc32f96" providerId="AD" clId="Web-{151CDF2E-054A-4C5C-ACC3-73295C1C2DC8}" dt="2021-02-22T13:02:22.640" v="0"/>
      <pc:docMkLst>
        <pc:docMk/>
      </pc:docMkLst>
      <pc:sldChg chg="delCm">
        <pc:chgData name="Martyna Lancholc" userId="S::mlancholc@eduwarszawa.pl::26d46a26-e67d-4eab-b136-b7400cc32f96" providerId="AD" clId="Web-{151CDF2E-054A-4C5C-ACC3-73295C1C2DC8}" dt="2021-02-22T13:02:22.640" v="0"/>
        <pc:sldMkLst>
          <pc:docMk/>
          <pc:sldMk cId="4057779663" sldId="265"/>
        </pc:sldMkLst>
      </pc:sldChg>
    </pc:docChg>
  </pc:docChgLst>
  <pc:docChgLst>
    <pc:chgData name="Martyna Lancholc" userId="26d46a26-e67d-4eab-b136-b7400cc32f96" providerId="ADAL" clId="{1E1BF928-7829-4AD7-889B-2B54DFF0A832}"/>
    <pc:docChg chg="custSel modSld">
      <pc:chgData name="Martyna Lancholc" userId="26d46a26-e67d-4eab-b136-b7400cc32f96" providerId="ADAL" clId="{1E1BF928-7829-4AD7-889B-2B54DFF0A832}" dt="2021-02-22T13:19:06.582" v="50"/>
      <pc:docMkLst>
        <pc:docMk/>
      </pc:docMkLst>
      <pc:sldChg chg="modSp mod addCm modCm">
        <pc:chgData name="Martyna Lancholc" userId="26d46a26-e67d-4eab-b136-b7400cc32f96" providerId="ADAL" clId="{1E1BF928-7829-4AD7-889B-2B54DFF0A832}" dt="2021-02-22T13:16:39.110" v="44"/>
        <pc:sldMkLst>
          <pc:docMk/>
          <pc:sldMk cId="3650844975" sldId="256"/>
        </pc:sldMkLst>
        <pc:spChg chg="mod">
          <ac:chgData name="Martyna Lancholc" userId="26d46a26-e67d-4eab-b136-b7400cc32f96" providerId="ADAL" clId="{1E1BF928-7829-4AD7-889B-2B54DFF0A832}" dt="2021-02-22T13:13:58.779" v="31" actId="113"/>
          <ac:spMkLst>
            <pc:docMk/>
            <pc:sldMk cId="3650844975" sldId="256"/>
            <ac:spMk id="2" creationId="{00000000-0000-0000-0000-000000000000}"/>
          </ac:spMkLst>
        </pc:spChg>
        <pc:spChg chg="mod">
          <ac:chgData name="Martyna Lancholc" userId="26d46a26-e67d-4eab-b136-b7400cc32f96" providerId="ADAL" clId="{1E1BF928-7829-4AD7-889B-2B54DFF0A832}" dt="2021-02-22T13:13:34.264" v="26" actId="113"/>
          <ac:spMkLst>
            <pc:docMk/>
            <pc:sldMk cId="3650844975" sldId="256"/>
            <ac:spMk id="3" creationId="{00000000-0000-0000-0000-000000000000}"/>
          </ac:spMkLst>
        </pc:spChg>
      </pc:sldChg>
      <pc:sldChg chg="modSp mod addCm delCm modCm">
        <pc:chgData name="Martyna Lancholc" userId="26d46a26-e67d-4eab-b136-b7400cc32f96" providerId="ADAL" clId="{1E1BF928-7829-4AD7-889B-2B54DFF0A832}" dt="2021-02-22T13:16:24.528" v="41" actId="1592"/>
        <pc:sldMkLst>
          <pc:docMk/>
          <pc:sldMk cId="656219396" sldId="257"/>
        </pc:sldMkLst>
        <pc:spChg chg="mod">
          <ac:chgData name="Martyna Lancholc" userId="26d46a26-e67d-4eab-b136-b7400cc32f96" providerId="ADAL" clId="{1E1BF928-7829-4AD7-889B-2B54DFF0A832}" dt="2021-02-22T13:05:13.340" v="10" actId="20577"/>
          <ac:spMkLst>
            <pc:docMk/>
            <pc:sldMk cId="656219396" sldId="257"/>
            <ac:spMk id="2" creationId="{00000000-0000-0000-0000-000000000000}"/>
          </ac:spMkLst>
        </pc:spChg>
      </pc:sldChg>
      <pc:sldChg chg="addCm modCm">
        <pc:chgData name="Martyna Lancholc" userId="26d46a26-e67d-4eab-b136-b7400cc32f96" providerId="ADAL" clId="{1E1BF928-7829-4AD7-889B-2B54DFF0A832}" dt="2021-02-22T13:07:15.169" v="14"/>
        <pc:sldMkLst>
          <pc:docMk/>
          <pc:sldMk cId="3390872574" sldId="258"/>
        </pc:sldMkLst>
      </pc:sldChg>
      <pc:sldChg chg="addCm delCm modCm">
        <pc:chgData name="Martyna Lancholc" userId="26d46a26-e67d-4eab-b136-b7400cc32f96" providerId="ADAL" clId="{1E1BF928-7829-4AD7-889B-2B54DFF0A832}" dt="2021-02-22T13:04:38.133" v="5"/>
        <pc:sldMkLst>
          <pc:docMk/>
          <pc:sldMk cId="4057779663" sldId="265"/>
        </pc:sldMkLst>
      </pc:sldChg>
      <pc:sldChg chg="modSp mod addCm delCm modCm">
        <pc:chgData name="Martyna Lancholc" userId="26d46a26-e67d-4eab-b136-b7400cc32f96" providerId="ADAL" clId="{1E1BF928-7829-4AD7-889B-2B54DFF0A832}" dt="2021-02-22T13:14:55.516" v="36" actId="20577"/>
        <pc:sldMkLst>
          <pc:docMk/>
          <pc:sldMk cId="2935052452" sldId="275"/>
        </pc:sldMkLst>
        <pc:spChg chg="mod">
          <ac:chgData name="Martyna Lancholc" userId="26d46a26-e67d-4eab-b136-b7400cc32f96" providerId="ADAL" clId="{1E1BF928-7829-4AD7-889B-2B54DFF0A832}" dt="2021-02-22T13:14:55.516" v="36" actId="20577"/>
          <ac:spMkLst>
            <pc:docMk/>
            <pc:sldMk cId="2935052452" sldId="275"/>
            <ac:spMk id="3" creationId="{00000000-0000-0000-0000-000000000000}"/>
          </ac:spMkLst>
        </pc:spChg>
      </pc:sldChg>
      <pc:sldChg chg="addCm modCm">
        <pc:chgData name="Martyna Lancholc" userId="26d46a26-e67d-4eab-b136-b7400cc32f96" providerId="ADAL" clId="{1E1BF928-7829-4AD7-889B-2B54DFF0A832}" dt="2021-02-22T13:12:48.168" v="23"/>
        <pc:sldMkLst>
          <pc:docMk/>
          <pc:sldMk cId="2731067057" sldId="286"/>
        </pc:sldMkLst>
      </pc:sldChg>
      <pc:sldChg chg="modSp mod addCm modCm">
        <pc:chgData name="Martyna Lancholc" userId="26d46a26-e67d-4eab-b136-b7400cc32f96" providerId="ADAL" clId="{1E1BF928-7829-4AD7-889B-2B54DFF0A832}" dt="2021-02-22T13:19:06.582" v="50"/>
        <pc:sldMkLst>
          <pc:docMk/>
          <pc:sldMk cId="3209633905" sldId="290"/>
        </pc:sldMkLst>
        <pc:spChg chg="mod">
          <ac:chgData name="Martyna Lancholc" userId="26d46a26-e67d-4eab-b136-b7400cc32f96" providerId="ADAL" clId="{1E1BF928-7829-4AD7-889B-2B54DFF0A832}" dt="2021-02-22T13:18:33.658" v="48" actId="113"/>
          <ac:spMkLst>
            <pc:docMk/>
            <pc:sldMk cId="3209633905" sldId="290"/>
            <ac:spMk id="2" creationId="{00000000-0000-0000-0000-000000000000}"/>
          </ac:spMkLst>
        </pc:spChg>
      </pc:sldChg>
      <pc:sldChg chg="modSp mod">
        <pc:chgData name="Martyna Lancholc" userId="26d46a26-e67d-4eab-b136-b7400cc32f96" providerId="ADAL" clId="{1E1BF928-7829-4AD7-889B-2B54DFF0A832}" dt="2021-02-22T13:10:01.628" v="21" actId="1036"/>
        <pc:sldMkLst>
          <pc:docMk/>
          <pc:sldMk cId="979370350" sldId="292"/>
        </pc:sldMkLst>
        <pc:spChg chg="mod">
          <ac:chgData name="Martyna Lancholc" userId="26d46a26-e67d-4eab-b136-b7400cc32f96" providerId="ADAL" clId="{1E1BF928-7829-4AD7-889B-2B54DFF0A832}" dt="2021-02-22T13:10:01.628" v="21" actId="1036"/>
          <ac:spMkLst>
            <pc:docMk/>
            <pc:sldMk cId="979370350" sldId="292"/>
            <ac:spMk id="8" creationId="{00000000-0000-0000-0000-000000000000}"/>
          </ac:spMkLst>
        </pc:spChg>
      </pc:sldChg>
      <pc:sldChg chg="modSp mod addCm modCm">
        <pc:chgData name="Martyna Lancholc" userId="26d46a26-e67d-4eab-b136-b7400cc32f96" providerId="ADAL" clId="{1E1BF928-7829-4AD7-889B-2B54DFF0A832}" dt="2021-02-22T13:16:03.761" v="40"/>
        <pc:sldMkLst>
          <pc:docMk/>
          <pc:sldMk cId="1842768197" sldId="293"/>
        </pc:sldMkLst>
        <pc:spChg chg="mod">
          <ac:chgData name="Martyna Lancholc" userId="26d46a26-e67d-4eab-b136-b7400cc32f96" providerId="ADAL" clId="{1E1BF928-7829-4AD7-889B-2B54DFF0A832}" dt="2021-02-22T13:15:35.645" v="38" actId="120"/>
          <ac:spMkLst>
            <pc:docMk/>
            <pc:sldMk cId="1842768197" sldId="293"/>
            <ac:spMk id="9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22T14:15:40.620" idx="11">
    <p:pos x="3272" y="50"/>
    <p:text>tu się nie wyśrodkował tytuł - celowo tak ma być, czy coś przeskoczyło?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22T14:12:02.184" idx="9">
    <p:pos x="5103" y="527"/>
    <p:text>ja bym zostawiła ten filmik, nie jest długi, a ludzie lubią jak pokazuje im się, jak coś wygląda na co dzień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8404D-A018-46F4-9CC4-3429B19E21C4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1B59D-BA71-4265-9980-09C856CCC3E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76D311B-6A82-4985-81B7-577EEABEFE1B}" type="datetimeFigureOut">
              <a:rPr lang="pl-PL" smtClean="0"/>
              <a:pPr/>
              <a:t>24.02.2021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5FAF931-85CA-4A84-B11F-96B5514DAC1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czykier@edu.um.warszawa.pl" TargetMode="External"/><Relationship Id="rId2" Type="http://schemas.openxmlformats.org/officeDocument/2006/relationships/hyperlink" Target="https://sp285waw.edupage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63688" y="1268760"/>
            <a:ext cx="5723468" cy="2138241"/>
          </a:xfrm>
        </p:spPr>
        <p:txBody>
          <a:bodyPr>
            <a:normAutofit/>
          </a:bodyPr>
          <a:lstStyle/>
          <a:p>
            <a:r>
              <a:rPr lang="pl-PL" sz="6000" dirty="0">
                <a:latin typeface="Algerian"/>
              </a:rPr>
              <a:t>SWIETLICA SZKOLNA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/>
              <a:t>SZKOŁA PODSTAWOWA NR 285</a:t>
            </a:r>
          </a:p>
          <a:p>
            <a:r>
              <a:rPr lang="pl-PL" sz="2800"/>
              <a:t>IM. JANA MARCINA SZANCERA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86E06D6-47E8-4368-930D-B340145D82F8}"/>
              </a:ext>
            </a:extLst>
          </p:cNvPr>
          <p:cNvSpPr txBox="1">
            <a:spLocks/>
          </p:cNvSpPr>
          <p:nvPr/>
        </p:nvSpPr>
        <p:spPr>
          <a:xfrm rot="720000">
            <a:off x="2181523" y="245325"/>
            <a:ext cx="1804613" cy="1601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6000" dirty="0">
                <a:latin typeface="Algerian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0844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16633"/>
            <a:ext cx="6965245" cy="504056"/>
          </a:xfrm>
        </p:spPr>
        <p:txBody>
          <a:bodyPr>
            <a:normAutofit fontScale="90000"/>
          </a:bodyPr>
          <a:lstStyle/>
          <a:p>
            <a:r>
              <a:rPr lang="pl-PL" b="1"/>
              <a:t>Zajęcia plastyczne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500" y="702213"/>
            <a:ext cx="3889516" cy="22983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20689"/>
            <a:ext cx="3380468" cy="25144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9" y="3135102"/>
            <a:ext cx="3799287" cy="303020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31787"/>
            <a:ext cx="3426248" cy="303351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209633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16633"/>
            <a:ext cx="6965245" cy="504056"/>
          </a:xfrm>
        </p:spPr>
        <p:txBody>
          <a:bodyPr>
            <a:normAutofit fontScale="90000"/>
          </a:bodyPr>
          <a:lstStyle/>
          <a:p>
            <a:r>
              <a:rPr lang="pl-PL" b="1"/>
              <a:t>Zajęcia manualne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3" y="836712"/>
            <a:ext cx="3566469" cy="23042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2047"/>
            <a:ext cx="3488268" cy="48955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3356991"/>
            <a:ext cx="3566468" cy="23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28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548680"/>
          </a:xfrm>
        </p:spPr>
        <p:txBody>
          <a:bodyPr>
            <a:normAutofit fontScale="90000"/>
          </a:bodyPr>
          <a:lstStyle/>
          <a:p>
            <a:r>
              <a:rPr lang="pl-PL" b="1"/>
              <a:t>Zabawy muzyczne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1"/>
            <a:ext cx="3600400" cy="50096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908721"/>
            <a:ext cx="3416260" cy="50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2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3672408" cy="4896544"/>
          </a:xfrm>
          <a:prstGeom prst="rect">
            <a:avLst/>
          </a:prstGeom>
          <a:ln cap="rnd">
            <a:solidFill>
              <a:schemeClr val="bg1">
                <a:alpha val="90000"/>
              </a:schemeClr>
            </a:solidFill>
          </a:ln>
          <a:effectLst>
            <a:outerShdw sx="1000" sy="1000" algn="ctr" rotWithShape="0">
              <a:schemeClr val="bg1"/>
            </a:outerShdw>
            <a:softEdge rad="1016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836712"/>
            <a:ext cx="3776052" cy="5040560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2602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620688"/>
          </a:xfrm>
        </p:spPr>
        <p:txBody>
          <a:bodyPr>
            <a:normAutofit fontScale="90000"/>
          </a:bodyPr>
          <a:lstStyle/>
          <a:p>
            <a:r>
              <a:rPr lang="pl-PL" b="1"/>
              <a:t>Zajęcia czytelnicze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219" y="836712"/>
            <a:ext cx="3848381" cy="499798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40828"/>
            <a:ext cx="3326394" cy="264964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6"/>
            <a:ext cx="3398402" cy="2276872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63483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692696"/>
          </a:xfrm>
        </p:spPr>
        <p:txBody>
          <a:bodyPr>
            <a:normAutofit fontScale="90000"/>
          </a:bodyPr>
          <a:lstStyle/>
          <a:p>
            <a:r>
              <a:rPr lang="pl-PL" b="1"/>
              <a:t>Zajęcia ruchowe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836712"/>
            <a:ext cx="3449666" cy="52564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715371"/>
            <a:ext cx="3388068" cy="25239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645" y="3429000"/>
            <a:ext cx="331041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1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99019"/>
            <a:ext cx="3600400" cy="529427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1463040" y="2201452"/>
            <a:ext cx="6196405" cy="3603812"/>
          </a:xfrm>
        </p:spPr>
        <p:txBody>
          <a:bodyPr/>
          <a:lstStyle/>
          <a:p>
            <a:pPr marL="0" indent="0">
              <a:buNone/>
            </a:pPr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799019"/>
            <a:ext cx="3672408" cy="248596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429000"/>
            <a:ext cx="3888431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0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7" y="561694"/>
            <a:ext cx="7056783" cy="274931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39" y="3365833"/>
            <a:ext cx="3541693" cy="278077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405162"/>
            <a:ext cx="3528392" cy="2727463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pole tekstowe 8"/>
          <p:cNvSpPr txBox="1"/>
          <p:nvPr/>
        </p:nvSpPr>
        <p:spPr>
          <a:xfrm>
            <a:off x="1619672" y="44624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4000" b="1">
                <a:latin typeface="+mj-lt"/>
              </a:rPr>
              <a:t>Uroczystości/ występy</a:t>
            </a:r>
            <a:r>
              <a:rPr lang="pl-PL" sz="4000"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276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sza świetlica szybki fil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836712"/>
            <a:ext cx="7128791" cy="4825901"/>
          </a:xfrm>
        </p:spPr>
      </p:pic>
    </p:spTree>
    <p:extLst>
      <p:ext uri="{BB962C8B-B14F-4D97-AF65-F5344CB8AC3E}">
        <p14:creationId xmlns:p14="http://schemas.microsoft.com/office/powerpoint/2010/main" val="2731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5" y="620688"/>
            <a:ext cx="7232684" cy="1399379"/>
          </a:xfrm>
        </p:spPr>
        <p:txBody>
          <a:bodyPr>
            <a:normAutofit/>
          </a:bodyPr>
          <a:lstStyle/>
          <a:p>
            <a:r>
              <a:rPr lang="pl-PL" sz="2600" b="1">
                <a:solidFill>
                  <a:srgbClr val="FF0000"/>
                </a:solidFill>
                <a:latin typeface="+mn-lt"/>
              </a:rPr>
              <a:t>Warunkiem uczęszczania dziecka do świetlicy jest uzupełnienie przez rodziców/opiekunów prawnych</a:t>
            </a:r>
            <a:br>
              <a:rPr lang="pl-PL" sz="2600" b="1">
                <a:solidFill>
                  <a:srgbClr val="FF0000"/>
                </a:solidFill>
                <a:latin typeface="+mn-lt"/>
              </a:rPr>
            </a:br>
            <a:r>
              <a:rPr lang="pl-PL" sz="2600" b="1">
                <a:solidFill>
                  <a:srgbClr val="FF0000"/>
                </a:solidFill>
                <a:latin typeface="+mn-lt"/>
              </a:rPr>
              <a:t> „Karty zgłoszeniowej dziecka do świetlicy” 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2020068"/>
            <a:ext cx="7632848" cy="4217244"/>
          </a:xfrm>
        </p:spPr>
        <p:txBody>
          <a:bodyPr>
            <a:normAutofit/>
          </a:bodyPr>
          <a:lstStyle/>
          <a:p>
            <a:r>
              <a:rPr lang="pl-PL"/>
              <a:t>Zapisy odbywają się od </a:t>
            </a:r>
            <a:r>
              <a:rPr lang="pl-PL" b="1">
                <a:solidFill>
                  <a:schemeClr val="accent4"/>
                </a:solidFill>
              </a:rPr>
              <a:t>31 maja do 20 czerwca </a:t>
            </a:r>
            <a:r>
              <a:rPr lang="pl-PL" b="1"/>
              <a:t>2021r.</a:t>
            </a:r>
          </a:p>
          <a:p>
            <a:r>
              <a:rPr lang="pl-PL" sz="2600"/>
              <a:t>Kartę należy pobrać ze strony internetowej szkoły </a:t>
            </a:r>
            <a:r>
              <a:rPr lang="pl-PL" sz="2600">
                <a:hlinkClick r:id="rId2"/>
              </a:rPr>
              <a:t>https://sp285waw.edupage.org</a:t>
            </a:r>
            <a:r>
              <a:rPr lang="pl-PL" sz="2600"/>
              <a:t>  (zakładka świetlica- informacje dla rodziców).</a:t>
            </a:r>
          </a:p>
          <a:p>
            <a:r>
              <a:rPr lang="pl-PL" sz="2600"/>
              <a:t>Karty należy uzupełnić i odesłać na podany adres e-mail: </a:t>
            </a:r>
            <a:r>
              <a:rPr lang="pl-PL" sz="2600">
                <a:hlinkClick r:id="rId3"/>
              </a:rPr>
              <a:t>sczykier@edu.um.warszawa.pl</a:t>
            </a:r>
            <a:r>
              <a:rPr lang="pl-PL" sz="2600"/>
              <a:t>  lub dostarczyć </a:t>
            </a:r>
            <a:br>
              <a:rPr lang="pl-PL" sz="2600"/>
            </a:br>
            <a:r>
              <a:rPr lang="pl-PL" sz="2600"/>
              <a:t>do skrzynki przy portierni.</a:t>
            </a:r>
          </a:p>
          <a:p>
            <a:r>
              <a:rPr lang="pl-PL" sz="2600"/>
              <a:t>Na podstawie kart powołana komisja rekrutacyjna ustala listę uczniów objętych stałą opieką świetlicy.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01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4000" dirty="0">
                <a:latin typeface="Algerian"/>
                <a:cs typeface="Arial"/>
              </a:rPr>
              <a:t>ZADANIA SWIETLICY: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916832"/>
            <a:ext cx="7632848" cy="39604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altLang="pl-PL" sz="2600" dirty="0">
                <a:cs typeface="Arial"/>
              </a:rPr>
              <a:t>Organizacja zajęć uwzględniających potrzeby edukacyjne, rozwojowe dzieci oraz ich możliwości psychofizyczne, w szczególności zajęcia:</a:t>
            </a:r>
          </a:p>
          <a:p>
            <a:pPr algn="ctr">
              <a:lnSpc>
                <a:spcPct val="150000"/>
              </a:lnSpc>
            </a:pPr>
            <a:r>
              <a:rPr lang="pl-PL" altLang="pl-PL" sz="2600" dirty="0">
                <a:cs typeface="Arial"/>
              </a:rPr>
              <a:t> rozwijające zainteresowania uczniów,</a:t>
            </a:r>
          </a:p>
          <a:p>
            <a:pPr algn="ctr">
              <a:lnSpc>
                <a:spcPct val="150000"/>
              </a:lnSpc>
            </a:pPr>
            <a:r>
              <a:rPr lang="pl-PL" altLang="pl-PL" sz="2600" dirty="0">
                <a:cs typeface="Arial"/>
              </a:rPr>
              <a:t> zapewniające prawidłowy rozwój fizyczny,</a:t>
            </a:r>
          </a:p>
          <a:p>
            <a:pPr algn="ctr">
              <a:lnSpc>
                <a:spcPct val="150000"/>
              </a:lnSpc>
            </a:pPr>
            <a:r>
              <a:rPr lang="pl-PL" altLang="pl-PL" sz="2600" dirty="0">
                <a:cs typeface="Arial"/>
              </a:rPr>
              <a:t> odrabianie lekcji.</a:t>
            </a:r>
            <a:endParaRPr lang="pl-PL" sz="2600" dirty="0">
              <a:cs typeface="Arial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BDDBA85A-4334-40BB-B4C2-5E084ED5893C}"/>
              </a:ext>
            </a:extLst>
          </p:cNvPr>
          <p:cNvSpPr txBox="1">
            <a:spLocks/>
          </p:cNvSpPr>
          <p:nvPr/>
        </p:nvSpPr>
        <p:spPr>
          <a:xfrm>
            <a:off x="1171021" y="4895316"/>
            <a:ext cx="5723468" cy="213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6000" dirty="0">
              <a:latin typeface="Algerian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2294C0B-3608-493B-BAC4-03070AACB230}"/>
              </a:ext>
            </a:extLst>
          </p:cNvPr>
          <p:cNvSpPr txBox="1">
            <a:spLocks/>
          </p:cNvSpPr>
          <p:nvPr/>
        </p:nvSpPr>
        <p:spPr>
          <a:xfrm>
            <a:off x="1078090" y="5358538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5E61475-D548-419B-B13D-F7BA628B86EE}"/>
              </a:ext>
            </a:extLst>
          </p:cNvPr>
          <p:cNvSpPr txBox="1">
            <a:spLocks/>
          </p:cNvSpPr>
          <p:nvPr/>
        </p:nvSpPr>
        <p:spPr>
          <a:xfrm rot="660000">
            <a:off x="4095852" y="390418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40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405777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620689"/>
            <a:ext cx="7128791" cy="1008112"/>
          </a:xfrm>
        </p:spPr>
        <p:txBody>
          <a:bodyPr>
            <a:noAutofit/>
          </a:bodyPr>
          <a:lstStyle/>
          <a:p>
            <a:r>
              <a:rPr lang="pl-PL" altLang="pl-PL" sz="3600" dirty="0">
                <a:latin typeface="Algerian"/>
              </a:rPr>
              <a:t>Odbiór dziecka ze </a:t>
            </a:r>
            <a:r>
              <a:rPr lang="pl-PL" altLang="pl-PL" sz="3600" dirty="0" err="1">
                <a:latin typeface="Algerian"/>
              </a:rPr>
              <a:t>Swietlicy</a:t>
            </a:r>
            <a:endParaRPr lang="pl-PL" sz="3600" dirty="0" err="1">
              <a:latin typeface="Algerian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700808"/>
            <a:ext cx="7704856" cy="4536504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</a:pPr>
            <a:r>
              <a:rPr lang="pl-PL" sz="2600"/>
              <a:t>Dziecko ze świetlicy mogą odbierać jedynie rodzice/prawni opiekunowie oraz wyznaczone </a:t>
            </a:r>
            <a:br>
              <a:rPr lang="pl-PL" sz="2600"/>
            </a:br>
            <a:r>
              <a:rPr lang="pl-PL" sz="2600"/>
              <a:t>przez nich osoby wpisane do „Karty zgłoszenia dziecka do świetlicy”.     </a:t>
            </a:r>
          </a:p>
          <a:p>
            <a:pPr lvl="0">
              <a:lnSpc>
                <a:spcPct val="150000"/>
              </a:lnSpc>
            </a:pPr>
            <a:r>
              <a:rPr lang="pl-PL" sz="2600"/>
              <a:t>W wyjątkowych sytuacjach uczeń może być odebrany przez inną osobę, której rodzic nie wpisał do „Karty zgłoszenia”, wyłącznie na podstawie pisemnego upoważnienia od rodziców/prawnych opiekunów.</a:t>
            </a:r>
          </a:p>
          <a:p>
            <a:pPr>
              <a:lnSpc>
                <a:spcPct val="150000"/>
              </a:lnSpc>
            </a:pPr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CB761E4-B0A4-4D65-9A2A-010BB949C00C}"/>
              </a:ext>
            </a:extLst>
          </p:cNvPr>
          <p:cNvSpPr txBox="1">
            <a:spLocks/>
          </p:cNvSpPr>
          <p:nvPr/>
        </p:nvSpPr>
        <p:spPr>
          <a:xfrm rot="660000">
            <a:off x="5252459" y="254346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36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317275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692696"/>
            <a:ext cx="7488832" cy="54006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pl-PL" sz="2600"/>
              <a:t>Stosownie do pisemnego oświadczenia rodziców/prawnych opiekunów, dziecko może samodzielnie wracać do domu. </a:t>
            </a:r>
            <a:br>
              <a:rPr lang="pl-PL" sz="2600"/>
            </a:br>
            <a:r>
              <a:rPr lang="pl-PL" sz="2600"/>
              <a:t>Oświadczenie o samodzielnym powrocie znajduje się w „Karcie zapisu”.</a:t>
            </a:r>
          </a:p>
          <a:p>
            <a:pPr lvl="0">
              <a:lnSpc>
                <a:spcPct val="150000"/>
              </a:lnSpc>
            </a:pPr>
            <a:r>
              <a:rPr lang="pl-PL" sz="2600"/>
              <a:t>Każda zmiana decyzji rodziców w kwestii pobytu dzieci w świetlicy musi być przekazana w formie pisemnej z datą i podpisem.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36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476673"/>
            <a:ext cx="7643865" cy="720080"/>
          </a:xfrm>
        </p:spPr>
        <p:txBody>
          <a:bodyPr>
            <a:normAutofit fontScale="90000"/>
          </a:bodyPr>
          <a:lstStyle/>
          <a:p>
            <a:r>
              <a:rPr lang="pl-PL" sz="3000" dirty="0">
                <a:latin typeface="Algerian"/>
              </a:rPr>
              <a:t>PROCEDURY OBOWIAZUJACE W SWIETLICY: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7" y="1196753"/>
            <a:ext cx="7746083" cy="5184575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pl-PL" sz="2600"/>
              <a:t>Nauczyciele klas oraz nauczyciele prowadzący zajęcia dodatkowe odbierają uczniów ze świetlicy </a:t>
            </a:r>
            <a:br>
              <a:rPr lang="pl-PL" sz="2600"/>
            </a:br>
            <a:r>
              <a:rPr lang="pl-PL" sz="2600"/>
              <a:t>na rozpoczynające się zajęcia lekcyjne a po ich zakończeniu przekazują dzieci do świetlicy.</a:t>
            </a:r>
          </a:p>
          <a:p>
            <a:pPr lvl="0">
              <a:lnSpc>
                <a:spcPct val="150000"/>
              </a:lnSpc>
            </a:pPr>
            <a:r>
              <a:rPr lang="pl-PL" sz="2600"/>
              <a:t>Szczegółowe procedury obowiązujące w świetlicy znajdują się w „Regulaminie świetlicy” zamieszczonym  na stronie internetowej szkoły.</a:t>
            </a:r>
          </a:p>
          <a:p>
            <a:pPr lvl="0">
              <a:lnSpc>
                <a:spcPct val="150000"/>
              </a:lnSpc>
            </a:pPr>
            <a:endParaRPr lang="pl-PL" sz="2600"/>
          </a:p>
          <a:p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A8ED62B-1FEA-477B-95E6-FCE2F73E447A}"/>
              </a:ext>
            </a:extLst>
          </p:cNvPr>
          <p:cNvSpPr txBox="1">
            <a:spLocks/>
          </p:cNvSpPr>
          <p:nvPr/>
        </p:nvSpPr>
        <p:spPr>
          <a:xfrm rot="660000">
            <a:off x="5810352" y="87174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27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15C8453-8E31-49F9-B3B4-DF76012CE643}"/>
              </a:ext>
            </a:extLst>
          </p:cNvPr>
          <p:cNvSpPr txBox="1">
            <a:spLocks/>
          </p:cNvSpPr>
          <p:nvPr/>
        </p:nvSpPr>
        <p:spPr>
          <a:xfrm rot="8160000">
            <a:off x="3959780" y="417632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27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58A073E5-EE2D-4FAC-B049-61165DAA7EBD}"/>
              </a:ext>
            </a:extLst>
          </p:cNvPr>
          <p:cNvSpPr txBox="1">
            <a:spLocks/>
          </p:cNvSpPr>
          <p:nvPr/>
        </p:nvSpPr>
        <p:spPr>
          <a:xfrm rot="8160000">
            <a:off x="4817030" y="417631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27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599768"/>
            <a:ext cx="6965245" cy="717755"/>
          </a:xfrm>
        </p:spPr>
        <p:txBody>
          <a:bodyPr/>
          <a:lstStyle/>
          <a:p>
            <a:r>
              <a:rPr lang="pl-PL" sz="2700" dirty="0" smtClean="0">
                <a:solidFill>
                  <a:prstClr val="black"/>
                </a:solidFill>
                <a:latin typeface="Algerian"/>
              </a:rPr>
              <a:t>Rada rodziców: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6917" y="1317523"/>
            <a:ext cx="7580670" cy="48276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l-PL" dirty="0"/>
              <a:t>Rada Rodziców Ś</a:t>
            </a:r>
            <a:r>
              <a:rPr lang="pl-PL" dirty="0" smtClean="0"/>
              <a:t>wietlicy zgodnie </a:t>
            </a:r>
            <a:r>
              <a:rPr lang="pl-PL" dirty="0"/>
              <a:t>z ustawą o systemie oświaty gromadzi fundusz na wspieranie działalności </a:t>
            </a:r>
            <a:r>
              <a:rPr lang="pl-PL" dirty="0" smtClean="0"/>
              <a:t>świetlicy; </a:t>
            </a: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dobrowolne wpłaty rodziców przeznaczone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są </a:t>
            </a:r>
            <a:r>
              <a:rPr lang="pl-PL" dirty="0"/>
              <a:t>na wyposażenie świetlicy i zapewnienie dzieciom odpowiednich materiałów podczas zajęć (</a:t>
            </a:r>
            <a:r>
              <a:rPr lang="pl-PL" dirty="0" smtClean="0"/>
              <a:t>gry</a:t>
            </a:r>
            <a:r>
              <a:rPr lang="pl-PL" dirty="0"/>
              <a:t>, zabawki, artykuły papiernicze, sprzęt sportowy, </a:t>
            </a:r>
            <a:r>
              <a:rPr lang="pl-PL" dirty="0" smtClean="0"/>
              <a:t>wodę Eden, </a:t>
            </a:r>
            <a:r>
              <a:rPr lang="pl-PL" dirty="0"/>
              <a:t>upominki</a:t>
            </a:r>
            <a:r>
              <a:rPr lang="pl-PL" dirty="0" smtClean="0"/>
              <a:t>, </a:t>
            </a:r>
            <a:r>
              <a:rPr lang="pl-PL" dirty="0"/>
              <a:t>materiały do zajęć plastyczno-technicznych, gospodarczych i </a:t>
            </a:r>
            <a:r>
              <a:rPr lang="pl-PL" dirty="0" smtClean="0"/>
              <a:t>przyrodniczych).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104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692695"/>
            <a:ext cx="5256584" cy="372475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15616" y="4812012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>
                <a:latin typeface="+mj-lt"/>
              </a:rPr>
              <a:t>Zapraszamy do naszej świetlicy !!!</a:t>
            </a:r>
          </a:p>
          <a:p>
            <a:pPr algn="ctr"/>
            <a:r>
              <a:rPr lang="pl-PL" sz="3600">
                <a:latin typeface="+mj-lt"/>
              </a:rPr>
              <a:t>Dziękuję za uwagę !!!</a:t>
            </a:r>
          </a:p>
        </p:txBody>
      </p:sp>
    </p:spTree>
    <p:extLst>
      <p:ext uri="{BB962C8B-B14F-4D97-AF65-F5344CB8AC3E}">
        <p14:creationId xmlns:p14="http://schemas.microsoft.com/office/powerpoint/2010/main" val="231751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lgerian"/>
              </a:rPr>
              <a:t>ORGANIZACJA PRACY</a:t>
            </a:r>
            <a:r>
              <a:rPr lang="pl-PL" altLang="pl-PL" dirty="0">
                <a:latin typeface="Algerian"/>
                <a:cs typeface="Arial"/>
              </a:rPr>
              <a:t> SWIETLICY</a:t>
            </a:r>
            <a:r>
              <a:rPr lang="pl-PL" sz="4000" dirty="0">
                <a:latin typeface="Algerian"/>
              </a:rPr>
              <a:t>:</a:t>
            </a:r>
            <a:r>
              <a:rPr lang="pl-PL" sz="4000" dirty="0">
                <a:latin typeface="Algerian" pitchFamily="82" charset="0"/>
              </a:rPr>
              <a:t/>
            </a:r>
            <a:br>
              <a:rPr lang="pl-PL" sz="4000" dirty="0">
                <a:latin typeface="Algerian" pitchFamily="82" charset="0"/>
              </a:rPr>
            </a:br>
            <a:endParaRPr lang="pl-PL" sz="4000">
              <a:latin typeface="Algerian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857364"/>
            <a:ext cx="7632848" cy="430794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pl-PL" sz="2600"/>
              <a:t>działa w dni pracy szkoły w godzinach: 6:30 - 17.30;</a:t>
            </a:r>
          </a:p>
          <a:p>
            <a:pPr>
              <a:lnSpc>
                <a:spcPct val="150000"/>
              </a:lnSpc>
            </a:pPr>
            <a:r>
              <a:rPr lang="pl-PL" sz="2600"/>
              <a:t>prowadzi zajęcia zgodnie z planem pracy dydaktyczno-wychowawczej szkoły; </a:t>
            </a:r>
          </a:p>
          <a:p>
            <a:pPr>
              <a:lnSpc>
                <a:spcPct val="150000"/>
              </a:lnSpc>
            </a:pPr>
            <a:r>
              <a:rPr lang="pl-PL" sz="2600"/>
              <a:t>realizuje zadania według rocznego planu pracy </a:t>
            </a:r>
            <a:br>
              <a:rPr lang="pl-PL" sz="2600"/>
            </a:br>
            <a:r>
              <a:rPr lang="pl-PL" sz="2600"/>
              <a:t>i tygodniowego rozkładu zajęć;</a:t>
            </a:r>
          </a:p>
          <a:p>
            <a:pPr lvl="0">
              <a:lnSpc>
                <a:spcPct val="150000"/>
              </a:lnSpc>
            </a:pPr>
            <a:r>
              <a:rPr lang="pl-PL" sz="2600"/>
              <a:t>prowadzi dzienny rejestr frekwencji uczniów zgłaszających się do opieki;</a:t>
            </a:r>
          </a:p>
          <a:p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BB860EF-C077-4084-AA8B-84929688D3DC}"/>
              </a:ext>
            </a:extLst>
          </p:cNvPr>
          <p:cNvSpPr txBox="1">
            <a:spLocks/>
          </p:cNvSpPr>
          <p:nvPr/>
        </p:nvSpPr>
        <p:spPr>
          <a:xfrm rot="660000">
            <a:off x="3804659" y="549622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40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656219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764704"/>
            <a:ext cx="7560840" cy="5112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800"/>
              <a:t>grupy wychowawcze tworzą dzieci z tych samych oddziałów klasowych (do 25 osób);</a:t>
            </a:r>
          </a:p>
          <a:p>
            <a:pPr>
              <a:lnSpc>
                <a:spcPct val="150000"/>
              </a:lnSpc>
            </a:pPr>
            <a:r>
              <a:rPr lang="pl-PL" sz="2800"/>
              <a:t>dysponujemy 3 salami, które służą do zajęć dydaktyczno-wychowawczych:</a:t>
            </a:r>
          </a:p>
          <a:p>
            <a:pPr algn="ctr">
              <a:lnSpc>
                <a:spcPct val="150000"/>
              </a:lnSpc>
            </a:pPr>
            <a:r>
              <a:rPr lang="pl-PL" sz="2800"/>
              <a:t>klasy I – sala „Rybka”</a:t>
            </a:r>
          </a:p>
          <a:p>
            <a:pPr algn="ctr">
              <a:lnSpc>
                <a:spcPct val="150000"/>
              </a:lnSpc>
            </a:pPr>
            <a:r>
              <a:rPr lang="pl-PL" sz="2800"/>
              <a:t>klasy II – sala „Sówka”</a:t>
            </a:r>
          </a:p>
          <a:p>
            <a:pPr algn="ctr">
              <a:lnSpc>
                <a:spcPct val="150000"/>
              </a:lnSpc>
            </a:pPr>
            <a:r>
              <a:rPr lang="pl-PL" sz="2800"/>
              <a:t>klasy III - sala „Dolinka”</a:t>
            </a:r>
          </a:p>
          <a:p>
            <a:pPr marL="0" indent="0">
              <a:lnSpc>
                <a:spcPct val="150000"/>
              </a:lnSpc>
              <a:buNone/>
            </a:pPr>
            <a:endParaRPr lang="pl-PL" altLang="pl-PL" sz="2800"/>
          </a:p>
          <a:p>
            <a:endParaRPr lang="pl-PL" altLang="pl-PL" sz="2200"/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87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62068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Sala „Rybka”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600400" cy="5414690"/>
          </a:xfrm>
          <a:effectLst>
            <a:softEdge rad="889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323659" cy="540060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17864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54868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Sala „Sówka”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836712"/>
            <a:ext cx="3528392" cy="5390009"/>
          </a:xfrm>
          <a:effectLst>
            <a:softEdge rad="889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668700" cy="539000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87493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54868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Sala „Dolinka”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384376" cy="5346256"/>
          </a:xfrm>
          <a:effectLst>
            <a:softEdge rad="889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3816424" cy="533137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00168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620688"/>
            <a:ext cx="7488832" cy="56166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altLang="pl-PL" sz="4300" dirty="0">
                <a:latin typeface="Algerian"/>
                <a:cs typeface="Arial"/>
              </a:rPr>
              <a:t>WYPOSAZENIE SWIETLICY </a:t>
            </a:r>
            <a:r>
              <a:rPr lang="pl-PL" sz="4300" dirty="0"/>
              <a:t>:</a:t>
            </a:r>
          </a:p>
          <a:p>
            <a:pPr>
              <a:lnSpc>
                <a:spcPct val="150000"/>
              </a:lnSpc>
            </a:pPr>
            <a:r>
              <a:rPr lang="pl-PL" sz="2600" dirty="0"/>
              <a:t> pomoce dydaktyczne, </a:t>
            </a:r>
          </a:p>
          <a:p>
            <a:pPr>
              <a:lnSpc>
                <a:spcPct val="150000"/>
              </a:lnSpc>
            </a:pPr>
            <a:r>
              <a:rPr lang="pl-PL" sz="2600" dirty="0"/>
              <a:t>sprzęt  i materiały umożliwiające prowadzenie zajęć oraz organizację czasu wolnego dziecka, tj.:</a:t>
            </a:r>
          </a:p>
          <a:p>
            <a:pPr algn="ctr">
              <a:lnSpc>
                <a:spcPct val="150000"/>
              </a:lnSpc>
            </a:pPr>
            <a:r>
              <a:rPr lang="pl-PL" sz="2600" dirty="0"/>
              <a:t>przybory, materiały do zajęć manualnych,</a:t>
            </a:r>
          </a:p>
          <a:p>
            <a:pPr algn="ctr">
              <a:lnSpc>
                <a:spcPct val="150000"/>
              </a:lnSpc>
            </a:pPr>
            <a:r>
              <a:rPr lang="pl-PL" sz="2600" dirty="0"/>
              <a:t> czasopisma, książki, </a:t>
            </a:r>
          </a:p>
          <a:p>
            <a:pPr algn="ctr">
              <a:lnSpc>
                <a:spcPct val="150000"/>
              </a:lnSpc>
            </a:pPr>
            <a:r>
              <a:rPr lang="pl-PL" sz="2600" dirty="0"/>
              <a:t>gry dydaktyczne, planszowe, </a:t>
            </a:r>
          </a:p>
          <a:p>
            <a:pPr algn="ctr">
              <a:lnSpc>
                <a:spcPct val="150000"/>
              </a:lnSpc>
            </a:pPr>
            <a:r>
              <a:rPr lang="pl-PL" sz="2600" dirty="0"/>
              <a:t>przybory do zabaw sportowych, </a:t>
            </a:r>
          </a:p>
          <a:p>
            <a:pPr algn="ctr">
              <a:lnSpc>
                <a:spcPct val="150000"/>
              </a:lnSpc>
            </a:pPr>
            <a:r>
              <a:rPr lang="pl-PL" sz="2600" dirty="0"/>
              <a:t>sprzęt audiowizualny. </a:t>
            </a:r>
          </a:p>
          <a:p>
            <a:pPr>
              <a:lnSpc>
                <a:spcPct val="150000"/>
              </a:lnSpc>
            </a:pPr>
            <a:endParaRPr lang="pl-PL"/>
          </a:p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1210D0-1F04-4703-ACC1-E7625A8A4098}"/>
              </a:ext>
            </a:extLst>
          </p:cNvPr>
          <p:cNvSpPr txBox="1">
            <a:spLocks/>
          </p:cNvSpPr>
          <p:nvPr/>
        </p:nvSpPr>
        <p:spPr>
          <a:xfrm rot="660000">
            <a:off x="4612923" y="227132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40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1587ADD-49BF-43E3-8682-86841C21667C}"/>
              </a:ext>
            </a:extLst>
          </p:cNvPr>
          <p:cNvSpPr txBox="1">
            <a:spLocks/>
          </p:cNvSpPr>
          <p:nvPr/>
        </p:nvSpPr>
        <p:spPr>
          <a:xfrm rot="660000">
            <a:off x="3050823" y="284282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4000" dirty="0">
                <a:latin typeface="Algerian"/>
                <a:cs typeface="Arial"/>
              </a:rPr>
              <a:t>.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293505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023" y="1034988"/>
            <a:ext cx="6965245" cy="504056"/>
          </a:xfrm>
        </p:spPr>
        <p:txBody>
          <a:bodyPr>
            <a:normAutofit fontScale="90000"/>
          </a:bodyPr>
          <a:lstStyle/>
          <a:p>
            <a:r>
              <a:rPr lang="pl-PL" dirty="0" err="1">
                <a:latin typeface="Algerian"/>
              </a:rPr>
              <a:t>ZajEcia</a:t>
            </a:r>
            <a:r>
              <a:rPr lang="pl-PL" dirty="0">
                <a:latin typeface="Algerian"/>
              </a:rPr>
              <a:t> w SWIETLICY:</a:t>
            </a:r>
            <a:r>
              <a:rPr lang="pl-PL" dirty="0"/>
              <a:t/>
            </a:r>
            <a:br>
              <a:rPr lang="pl-PL" dirty="0"/>
            </a:b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5217" y="1268760"/>
            <a:ext cx="7704856" cy="5112567"/>
          </a:xfrm>
        </p:spPr>
        <p:txBody>
          <a:bodyPr>
            <a:noAutofit/>
          </a:bodyPr>
          <a:lstStyle/>
          <a:p>
            <a:r>
              <a:rPr lang="pl-PL" sz="2600" u="sng"/>
              <a:t>Koła zainteresowań</a:t>
            </a:r>
            <a:r>
              <a:rPr lang="pl-PL" sz="2600"/>
              <a:t>: muzyczne, plastyczne kulinarne, taneczne, czytelnicze, sportowe;</a:t>
            </a:r>
            <a:br>
              <a:rPr lang="pl-PL" sz="2600"/>
            </a:br>
            <a:endParaRPr lang="pl-PL" sz="2600"/>
          </a:p>
          <a:p>
            <a:r>
              <a:rPr lang="pl-PL" sz="2600" u="sng"/>
              <a:t>Projekty i akcje edukacyjne</a:t>
            </a:r>
            <a:r>
              <a:rPr lang="pl-PL" sz="2600"/>
              <a:t>: </a:t>
            </a:r>
            <a:r>
              <a:rPr lang="pl-PL" sz="2600" i="1"/>
              <a:t>Klub Bezpiecznego Puchatka, Uniwersytet Dzieci, Mądre bajki z całego świata, Bądź kumplem, nie dokuczaj, Przyjaciele Pandy, Pozytywna Uwaga, Kreatywne prace plastyczne;</a:t>
            </a:r>
          </a:p>
          <a:p>
            <a:endParaRPr lang="pl-PL" sz="2600"/>
          </a:p>
          <a:p>
            <a:r>
              <a:rPr lang="pl-PL" sz="2600" u="sng"/>
              <a:t>Współpraca:</a:t>
            </a:r>
            <a:r>
              <a:rPr lang="pl-PL" sz="2600"/>
              <a:t> VIII Ogród Jordanowski, </a:t>
            </a:r>
            <a:r>
              <a:rPr lang="pl-PL" sz="2600" err="1"/>
              <a:t>Castorama</a:t>
            </a:r>
            <a:r>
              <a:rPr lang="pl-PL" sz="2600"/>
              <a:t>, Straż Pożarna, Policja, Akademia Kakadu;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A0CCFF64-1709-4C1D-A29D-64A0F2CD3359}"/>
              </a:ext>
            </a:extLst>
          </p:cNvPr>
          <p:cNvSpPr txBox="1">
            <a:spLocks/>
          </p:cNvSpPr>
          <p:nvPr/>
        </p:nvSpPr>
        <p:spPr>
          <a:xfrm rot="660000">
            <a:off x="4303264" y="86979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40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343DA92-A91B-4631-9AEB-D4518E20D7AA}"/>
              </a:ext>
            </a:extLst>
          </p:cNvPr>
          <p:cNvSpPr txBox="1">
            <a:spLocks/>
          </p:cNvSpPr>
          <p:nvPr/>
        </p:nvSpPr>
        <p:spPr>
          <a:xfrm rot="8280000">
            <a:off x="2607814" y="641567"/>
            <a:ext cx="1052691" cy="114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altLang="pl-PL" sz="4000" dirty="0">
                <a:latin typeface="Algerian"/>
                <a:cs typeface="Arial"/>
              </a:rPr>
              <a:t>,</a:t>
            </a:r>
            <a:r>
              <a:rPr lang="pl-PL" altLang="pl-PL" sz="1400" b="1" u="sng" dirty="0">
                <a:latin typeface="Arial" charset="0"/>
                <a:cs typeface="Arial" charset="0"/>
              </a:rPr>
              <a:t/>
            </a:r>
            <a:br>
              <a:rPr lang="pl-PL" altLang="pl-PL" sz="1400" b="1" u="sng" dirty="0">
                <a:latin typeface="Arial" charset="0"/>
                <a:cs typeface="Arial" charset="0"/>
              </a:rPr>
            </a:b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15019759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nezka">
  <a:themeElements>
    <a:clrScheme name="Pinezk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ezk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ezk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158176B9DE7B4D96C854CCA8466A2D" ma:contentTypeVersion="6" ma:contentTypeDescription="Utwórz nowy dokument." ma:contentTypeScope="" ma:versionID="7fd5e7e693c94a3086381bb6c4e99dae">
  <xsd:schema xmlns:xsd="http://www.w3.org/2001/XMLSchema" xmlns:xs="http://www.w3.org/2001/XMLSchema" xmlns:p="http://schemas.microsoft.com/office/2006/metadata/properties" xmlns:ns2="90d5745e-eb1d-416e-ae64-0a6a4adb9b73" targetNamespace="http://schemas.microsoft.com/office/2006/metadata/properties" ma:root="true" ma:fieldsID="53451945edebd89e4da4ed5df25bb55d" ns2:_="">
    <xsd:import namespace="90d5745e-eb1d-416e-ae64-0a6a4adb9b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5745e-eb1d-416e-ae64-0a6a4adb9b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A27F33-A110-43C1-9EA3-B9CBCDCB23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E584F0-4634-460D-AC8D-104294549E82}">
  <ds:schemaRefs>
    <ds:schemaRef ds:uri="90d5745e-eb1d-416e-ae64-0a6a4adb9b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8900FEF-97D9-4F1F-A301-6B61E7FC992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</TotalTime>
  <Words>289</Words>
  <Application>Microsoft Office PowerPoint</Application>
  <PresentationFormat>Pokaz na ekranie (4:3)</PresentationFormat>
  <Paragraphs>73</Paragraphs>
  <Slides>24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2" baseType="lpstr">
      <vt:lpstr>Algerian</vt:lpstr>
      <vt:lpstr>Arial</vt:lpstr>
      <vt:lpstr>Brush Script MT</vt:lpstr>
      <vt:lpstr>Calibri</vt:lpstr>
      <vt:lpstr>Constantia</vt:lpstr>
      <vt:lpstr>Franklin Gothic Book</vt:lpstr>
      <vt:lpstr>Rage Italic</vt:lpstr>
      <vt:lpstr>Pinezka</vt:lpstr>
      <vt:lpstr>SWIETLICA SZKOLNA</vt:lpstr>
      <vt:lpstr>ZADANIA SWIETLICY: </vt:lpstr>
      <vt:lpstr>ORGANIZACJA PRACY SWIETLICY: </vt:lpstr>
      <vt:lpstr>Prezentacja programu PowerPoint</vt:lpstr>
      <vt:lpstr>Sala „Rybka”</vt:lpstr>
      <vt:lpstr>Sala „Sówka”</vt:lpstr>
      <vt:lpstr>Sala „Dolinka”</vt:lpstr>
      <vt:lpstr>Prezentacja programu PowerPoint</vt:lpstr>
      <vt:lpstr>ZajEcia w SWIETLICY: </vt:lpstr>
      <vt:lpstr>Zajęcia plastyczne</vt:lpstr>
      <vt:lpstr>Zajęcia manualne</vt:lpstr>
      <vt:lpstr>Zabawy muzyczne</vt:lpstr>
      <vt:lpstr>Prezentacja programu PowerPoint</vt:lpstr>
      <vt:lpstr>Zajęcia czytelnicze</vt:lpstr>
      <vt:lpstr>Zajęcia ruchowe</vt:lpstr>
      <vt:lpstr>Prezentacja programu PowerPoint</vt:lpstr>
      <vt:lpstr>Prezentacja programu PowerPoint</vt:lpstr>
      <vt:lpstr>Prezentacja programu PowerPoint</vt:lpstr>
      <vt:lpstr>Warunkiem uczęszczania dziecka do świetlicy jest uzupełnienie przez rodziców/opiekunów prawnych  „Karty zgłoszeniowej dziecka do świetlicy”  </vt:lpstr>
      <vt:lpstr>Odbiór dziecka ze Swietlicy</vt:lpstr>
      <vt:lpstr>Prezentacja programu PowerPoint</vt:lpstr>
      <vt:lpstr>PROCEDURY OBOWIAZUJACE W SWIETLICY:</vt:lpstr>
      <vt:lpstr>Rada rodziców: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ŚWIETLICA SZKOLNA</dc:title>
  <dc:creator>Wiktor</dc:creator>
  <cp:lastModifiedBy>SC</cp:lastModifiedBy>
  <cp:revision>113</cp:revision>
  <cp:lastPrinted>2021-02-18T13:47:22Z</cp:lastPrinted>
  <dcterms:created xsi:type="dcterms:W3CDTF">2015-02-24T19:48:07Z</dcterms:created>
  <dcterms:modified xsi:type="dcterms:W3CDTF">2021-02-24T11:21:21Z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0x010100EF158176B9DE7B4D96C854CCA8466A2D</vt:lpwstr>
  </property>
</Properties>
</file>