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3" r:id="rId14"/>
    <p:sldId id="266" r:id="rId15"/>
    <p:sldId id="268" r:id="rId16"/>
    <p:sldId id="269" r:id="rId17"/>
    <p:sldId id="270" r:id="rId18"/>
    <p:sldId id="271" r:id="rId19"/>
    <p:sldId id="274" r:id="rId20"/>
    <p:sldId id="272" r:id="rId21"/>
    <p:sldId id="267" r:id="rId22"/>
    <p:sldId id="273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0BB44B-BD60-4B2A-B576-B0F5541436AD}" v="2" dt="2021-03-04T17:02:21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662" autoAdjust="0"/>
  </p:normalViewPr>
  <p:slideViewPr>
    <p:cSldViewPr snapToGrid="0" showGuides="1">
      <p:cViewPr varScale="1">
        <p:scale>
          <a:sx n="80" d="100"/>
          <a:sy n="80" d="100"/>
        </p:scale>
        <p:origin x="782" y="6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yna Lancholc" userId="S::mlancholc@eduwarszawa.pl::26d46a26-e67d-4eab-b136-b7400cc32f96" providerId="AD" clId="Web-{E00BB44B-BD60-4B2A-B576-B0F5541436AD}"/>
    <pc:docChg chg="modSld">
      <pc:chgData name="Martyna Lancholc" userId="S::mlancholc@eduwarszawa.pl::26d46a26-e67d-4eab-b136-b7400cc32f96" providerId="AD" clId="Web-{E00BB44B-BD60-4B2A-B576-B0F5541436AD}" dt="2021-03-04T17:02:21.837" v="1"/>
      <pc:docMkLst>
        <pc:docMk/>
      </pc:docMkLst>
      <pc:sldChg chg="addSp delSp modSp modMedia addAnim delAnim">
        <pc:chgData name="Martyna Lancholc" userId="S::mlancholc@eduwarszawa.pl::26d46a26-e67d-4eab-b136-b7400cc32f96" providerId="AD" clId="Web-{E00BB44B-BD60-4B2A-B576-B0F5541436AD}" dt="2021-03-04T17:02:21.837" v="1"/>
        <pc:sldMkLst>
          <pc:docMk/>
          <pc:sldMk cId="2838857340" sldId="256"/>
        </pc:sldMkLst>
        <pc:picChg chg="add del mod">
          <ac:chgData name="Martyna Lancholc" userId="S::mlancholc@eduwarszawa.pl::26d46a26-e67d-4eab-b136-b7400cc32f96" providerId="AD" clId="Web-{E00BB44B-BD60-4B2A-B576-B0F5541436AD}" dt="2021-03-04T17:02:21.837" v="1"/>
          <ac:picMkLst>
            <pc:docMk/>
            <pc:sldMk cId="2838857340" sldId="256"/>
            <ac:picMk id="4" creationId="{464E8984-6C9F-4B0C-AB54-2CF30AE9C5C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77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23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027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269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12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47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03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296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12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570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0137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4BB92-91C1-45FE-A69B-B70854EB68B8}" type="datetimeFigureOut">
              <a:rPr lang="pl-PL" smtClean="0"/>
              <a:pPr/>
              <a:t>19.01.2023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9F426-37BC-4A7C-BBD3-E3CC29B1C0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135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6vVyP3iibo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99016" y="1190624"/>
            <a:ext cx="10366289" cy="2227347"/>
          </a:xfrm>
        </p:spPr>
        <p:txBody>
          <a:bodyPr>
            <a:normAutofit/>
          </a:bodyPr>
          <a:lstStyle/>
          <a:p>
            <a:r>
              <a:rPr lang="pl-PL" sz="4400" dirty="0" smtClean="0">
                <a:solidFill>
                  <a:schemeClr val="bg1"/>
                </a:solidFill>
                <a:latin typeface="AR BLANCA" panose="02000000000000000000" pitchFamily="2" charset="0"/>
              </a:rPr>
              <a:t>Temat</a:t>
            </a:r>
            <a:r>
              <a:rPr lang="pl-PL" sz="4400" dirty="0">
                <a:solidFill>
                  <a:schemeClr val="bg1"/>
                </a:solidFill>
                <a:latin typeface="AR BLANCA" panose="02000000000000000000" pitchFamily="2" charset="0"/>
              </a:rPr>
              <a:t>: Spacer po </a:t>
            </a:r>
            <a:r>
              <a:rPr lang="pl-PL" sz="4400" dirty="0" smtClean="0">
                <a:solidFill>
                  <a:schemeClr val="bg1"/>
                </a:solidFill>
                <a:latin typeface="AR BLANCA" panose="02000000000000000000" pitchFamily="2" charset="0"/>
              </a:rPr>
              <a:t>szkole ścieżką</a:t>
            </a:r>
            <a:br>
              <a:rPr lang="pl-PL" sz="4400" dirty="0" smtClean="0">
                <a:solidFill>
                  <a:schemeClr val="bg1"/>
                </a:solidFill>
                <a:latin typeface="AR BLANCA" panose="02000000000000000000" pitchFamily="2" charset="0"/>
              </a:rPr>
            </a:br>
            <a:r>
              <a:rPr lang="pl-PL" sz="4400" dirty="0" smtClean="0">
                <a:solidFill>
                  <a:schemeClr val="bg1"/>
                </a:solidFill>
                <a:latin typeface="AR BLANCA" panose="02000000000000000000" pitchFamily="2" charset="0"/>
              </a:rPr>
              <a:t>uczniów kl.1.</a:t>
            </a:r>
            <a:endParaRPr lang="pl-PL" sz="4400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46484" y="733424"/>
            <a:ext cx="9959058" cy="981075"/>
          </a:xfrm>
        </p:spPr>
        <p:txBody>
          <a:bodyPr>
            <a:noAutofit/>
          </a:bodyPr>
          <a:lstStyle/>
          <a:p>
            <a:endParaRPr lang="pl-PL" sz="3200" dirty="0"/>
          </a:p>
          <a:p>
            <a:r>
              <a:rPr lang="pl-PL" sz="3200" dirty="0" smtClean="0">
                <a:solidFill>
                  <a:schemeClr val="bg1"/>
                </a:solidFill>
                <a:latin typeface="AR BLANCA" panose="02000000000000000000" pitchFamily="2" charset="0"/>
              </a:rPr>
              <a:t>Lekcja </a:t>
            </a:r>
            <a:r>
              <a:rPr lang="pl-PL" sz="3200" dirty="0">
                <a:solidFill>
                  <a:schemeClr val="bg1"/>
                </a:solidFill>
                <a:latin typeface="AR BLANCA" panose="02000000000000000000" pitchFamily="2" charset="0"/>
              </a:rPr>
              <a:t>1          </a:t>
            </a:r>
            <a:r>
              <a:rPr lang="pl-PL" sz="3200" dirty="0" smtClean="0">
                <a:solidFill>
                  <a:schemeClr val="bg1"/>
                </a:solidFill>
                <a:latin typeface="AR BLANCA" panose="02000000000000000000" pitchFamily="2" charset="0"/>
              </a:rPr>
              <a:t>2 lutego 2023</a:t>
            </a:r>
            <a:endParaRPr lang="pl-PL" sz="3200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95" y="3524475"/>
            <a:ext cx="6182435" cy="2898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osenki najlepsze dla dzieci - Witaj szkoło">
            <a:hlinkClick r:id="" action="ppaction://media"/>
            <a:extLst>
              <a:ext uri="{FF2B5EF4-FFF2-40B4-BE49-F238E27FC236}">
                <a16:creationId xmlns:a16="http://schemas.microsoft.com/office/drawing/2014/main" id="{8BB1733E-B0DF-4370-9F3E-4F3A9B645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860505" y="5813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7515" y="365125"/>
            <a:ext cx="10776285" cy="1859460"/>
          </a:xfrm>
        </p:spPr>
        <p:txBody>
          <a:bodyPr/>
          <a:lstStyle/>
          <a:p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NA MAGICZNYM</a:t>
            </a:r>
            <a:b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DYWANIE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8587" y="130352"/>
            <a:ext cx="5526382" cy="6256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" y="2224585"/>
            <a:ext cx="4822659" cy="3797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05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JUST DANCE NA PRZERWACH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5481"/>
            <a:ext cx="10680510" cy="5082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59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8412" y="581630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   ŚWIETLICA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12" y="1357519"/>
            <a:ext cx="5486400" cy="4759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50" y="1794087"/>
            <a:ext cx="5614738" cy="4323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730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CZYTELNIA MULTIMEDIALNA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32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                                         </a:t>
            </a:r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BIBLIOTEKA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88" y="4339987"/>
            <a:ext cx="5484270" cy="2105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886826" cy="3063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562065"/>
            <a:ext cx="4886826" cy="289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77" y="1468976"/>
            <a:ext cx="4557937" cy="27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0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6" y="689812"/>
            <a:ext cx="9464841" cy="5502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1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5053" y="2398641"/>
            <a:ext cx="10515600" cy="1325563"/>
          </a:xfrm>
        </p:spPr>
        <p:txBody>
          <a:bodyPr/>
          <a:lstStyle/>
          <a:p>
            <a:r>
              <a:rPr lang="pl-PL" dirty="0"/>
              <a:t>                                         </a:t>
            </a:r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7" y="702933"/>
            <a:ext cx="3702226" cy="5452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522514"/>
            <a:ext cx="6531428" cy="3201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3876925"/>
            <a:ext cx="6531428" cy="2533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44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    STOŁÓWKA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5" y="1825625"/>
            <a:ext cx="521368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36" y="541421"/>
            <a:ext cx="5143500" cy="5775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56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SZATNIE DLA NAJMŁODSZYCH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17" y="1937918"/>
            <a:ext cx="652700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92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7673" y="550752"/>
            <a:ext cx="11267146" cy="2245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600" dirty="0">
                <a:solidFill>
                  <a:schemeClr val="bg1"/>
                </a:solidFill>
                <a:latin typeface="AR BLANCA" panose="02000000000000000000" pitchFamily="2" charset="0"/>
              </a:rPr>
              <a:t>Zapraszamy do </a:t>
            </a:r>
            <a:r>
              <a:rPr lang="pl-PL" sz="6600" dirty="0">
                <a:solidFill>
                  <a:srgbClr val="FF0000"/>
                </a:solidFill>
                <a:latin typeface="AR BLANCA" panose="02000000000000000000" pitchFamily="2" charset="0"/>
              </a:rPr>
              <a:t>SZANCERÓWKI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44" y="2444180"/>
            <a:ext cx="8365908" cy="3451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CDBFB68-AB07-4E9F-BE2B-B3D414BC453B}"/>
              </a:ext>
            </a:extLst>
          </p:cNvPr>
          <p:cNvSpPr txBox="1"/>
          <p:nvPr/>
        </p:nvSpPr>
        <p:spPr>
          <a:xfrm>
            <a:off x="363014" y="6168805"/>
            <a:ext cx="11465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Muzyka: </a:t>
            </a:r>
            <a:r>
              <a:rPr lang="pl-PL" b="0" i="0" u="sng" dirty="0">
                <a:effectLst/>
                <a:latin typeface="Segoe UI Historic" panose="020B0502040204020203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https://youtu.be/G6vVyP3iibo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5266" y="914882"/>
            <a:ext cx="10469353" cy="1450946"/>
          </a:xfrm>
        </p:spPr>
        <p:txBody>
          <a:bodyPr/>
          <a:lstStyle/>
          <a:p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PARTER </a:t>
            </a:r>
            <a:r>
              <a:rPr lang="pl-PL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SZKOŁY</a:t>
            </a:r>
            <a:br>
              <a:rPr lang="pl-PL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pl-PL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dla kl.1-3</a:t>
            </a:r>
            <a:endParaRPr lang="pl-PL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70" y="450424"/>
            <a:ext cx="5604139" cy="600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" y="2569028"/>
            <a:ext cx="4847772" cy="3717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08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1433" y="5019011"/>
            <a:ext cx="11374824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SALE LEKCYJNE NAJMŁODSZYCH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" y="671085"/>
            <a:ext cx="5299036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4" y="444281"/>
            <a:ext cx="4310743" cy="479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62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SALE KOMPUTEROWE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9" y="1868962"/>
            <a:ext cx="5270968" cy="424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76" y="1310184"/>
            <a:ext cx="5800299" cy="4976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7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SALKA                                  GIMNASTYCZNA  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8" y="1812840"/>
            <a:ext cx="580178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13" y="693821"/>
            <a:ext cx="5144224" cy="5470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56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802105"/>
            <a:ext cx="10631905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2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                    </a:t>
            </a:r>
            <a:r>
              <a:rPr lang="pl-PL" b="1" dirty="0">
                <a:solidFill>
                  <a:srgbClr val="FF0000"/>
                </a:solidFill>
                <a:latin typeface="Arial Black" panose="020B0A04020102020204" pitchFamily="34" charset="0"/>
              </a:rPr>
              <a:t>BOISKO DO GIER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43" y="1540752"/>
            <a:ext cx="9545052" cy="4921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19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KREATYWNE                                              PRZERWY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64105"/>
            <a:ext cx="4090737" cy="277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834188"/>
            <a:ext cx="6075948" cy="5659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186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94" y="802105"/>
            <a:ext cx="9910011" cy="5390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23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158176B9DE7B4D96C854CCA8466A2D" ma:contentTypeVersion="6" ma:contentTypeDescription="Utwórz nowy dokument." ma:contentTypeScope="" ma:versionID="7fd5e7e693c94a3086381bb6c4e99dae">
  <xsd:schema xmlns:xsd="http://www.w3.org/2001/XMLSchema" xmlns:xs="http://www.w3.org/2001/XMLSchema" xmlns:p="http://schemas.microsoft.com/office/2006/metadata/properties" xmlns:ns2="90d5745e-eb1d-416e-ae64-0a6a4adb9b73" targetNamespace="http://schemas.microsoft.com/office/2006/metadata/properties" ma:root="true" ma:fieldsID="53451945edebd89e4da4ed5df25bb55d" ns2:_="">
    <xsd:import namespace="90d5745e-eb1d-416e-ae64-0a6a4adb9b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5745e-eb1d-416e-ae64-0a6a4adb9b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FF4E19-91E7-444A-AFF8-6CEED475FA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629C2A-3E19-4EFC-A044-70FEF715D9E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0d5745e-eb1d-416e-ae64-0a6a4adb9b7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6DF8F8D-CC0F-4DF8-B1E0-0E892538D7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5745e-eb1d-416e-ae64-0a6a4adb9b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50</Words>
  <Application>Microsoft Office PowerPoint</Application>
  <PresentationFormat>Panoramiczny</PresentationFormat>
  <Paragraphs>19</Paragraphs>
  <Slides>19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7" baseType="lpstr">
      <vt:lpstr>AR BLANCA</vt:lpstr>
      <vt:lpstr>Arial</vt:lpstr>
      <vt:lpstr>Arial Black</vt:lpstr>
      <vt:lpstr>Calibri</vt:lpstr>
      <vt:lpstr>Calibri Light</vt:lpstr>
      <vt:lpstr>Segoe UI Historic</vt:lpstr>
      <vt:lpstr>Times New Roman</vt:lpstr>
      <vt:lpstr>Motyw pakietu Office</vt:lpstr>
      <vt:lpstr>Temat: Spacer po szkole ścieżką uczniów kl.1.</vt:lpstr>
      <vt:lpstr>PARTER SZKOŁY dla kl.1-3</vt:lpstr>
      <vt:lpstr>SALE LEKCYJNE NAJMŁODSZYCH</vt:lpstr>
      <vt:lpstr>SALE KOMPUTEROWE</vt:lpstr>
      <vt:lpstr>SALKA                                  GIMNASTYCZNA   </vt:lpstr>
      <vt:lpstr>Prezentacja programu PowerPoint</vt:lpstr>
      <vt:lpstr>                    BOISKO DO GIER</vt:lpstr>
      <vt:lpstr>    KREATYWNE                                              PRZERWY </vt:lpstr>
      <vt:lpstr>Prezentacja programu PowerPoint</vt:lpstr>
      <vt:lpstr>NA MAGICZNYM DYWANIE </vt:lpstr>
      <vt:lpstr>JUST DANCE NA PRZERWACH</vt:lpstr>
      <vt:lpstr>   ŚWIETLICA</vt:lpstr>
      <vt:lpstr>CZYTELNIA MULTIMEDIALNA</vt:lpstr>
      <vt:lpstr>                                         BIBLIOTEKA</vt:lpstr>
      <vt:lpstr>Prezentacja programu PowerPoint</vt:lpstr>
      <vt:lpstr>                                                                </vt:lpstr>
      <vt:lpstr>    STOŁÓWKA</vt:lpstr>
      <vt:lpstr>SZATNIE DLA NAJMŁODSZYCH</vt:lpstr>
      <vt:lpstr>Prezentacja programu PowerPoint</vt:lpstr>
    </vt:vector>
  </TitlesOfParts>
  <Company>Edukacja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Dell</cp:lastModifiedBy>
  <cp:revision>39</cp:revision>
  <dcterms:created xsi:type="dcterms:W3CDTF">2021-02-17T17:15:59Z</dcterms:created>
  <dcterms:modified xsi:type="dcterms:W3CDTF">2023-01-19T12:43:03Z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0x010100EF158176B9DE7B4D96C854CCA8466A2D</vt:lpwstr>
  </property>
</Properties>
</file>